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5050"/>
    <a:srgbClr val="FF6600"/>
    <a:srgbClr val="FFCC00"/>
    <a:srgbClr val="FF9933"/>
    <a:srgbClr val="0099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B5F23-59C3-4318-8003-0E20AAEE2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497" y="659851"/>
            <a:ext cx="10259279" cy="50473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フロー名</a:t>
            </a: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B2C3A825-4B20-416B-B90A-AA4C760694C1}"/>
              </a:ext>
            </a:extLst>
          </p:cNvPr>
          <p:cNvSpPr/>
          <p:nvPr/>
        </p:nvSpPr>
        <p:spPr>
          <a:xfrm>
            <a:off x="1613735" y="1413323"/>
            <a:ext cx="2134180" cy="793377"/>
          </a:xfrm>
          <a:prstGeom prst="homePlate">
            <a:avLst>
              <a:gd name="adj" fmla="val 4342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工程１</a:t>
            </a: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928C2CFB-0B97-49C8-A3B5-A055E0F0408E}"/>
              </a:ext>
            </a:extLst>
          </p:cNvPr>
          <p:cNvSpPr/>
          <p:nvPr/>
        </p:nvSpPr>
        <p:spPr>
          <a:xfrm>
            <a:off x="3550687" y="1413323"/>
            <a:ext cx="2084300" cy="793377"/>
          </a:xfrm>
          <a:prstGeom prst="chevron">
            <a:avLst>
              <a:gd name="adj" fmla="val 4290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工程２</a:t>
            </a:r>
          </a:p>
        </p:txBody>
      </p:sp>
      <p:sp>
        <p:nvSpPr>
          <p:cNvPr id="6" name="矢印: 山形 5">
            <a:extLst>
              <a:ext uri="{FF2B5EF4-FFF2-40B4-BE49-F238E27FC236}">
                <a16:creationId xmlns:a16="http://schemas.microsoft.com/office/drawing/2014/main" id="{EFF00361-9021-4A54-A5EA-BF378F4D21D3}"/>
              </a:ext>
            </a:extLst>
          </p:cNvPr>
          <p:cNvSpPr/>
          <p:nvPr/>
        </p:nvSpPr>
        <p:spPr>
          <a:xfrm>
            <a:off x="5433278" y="1413323"/>
            <a:ext cx="2102224" cy="793377"/>
          </a:xfrm>
          <a:prstGeom prst="chevron">
            <a:avLst>
              <a:gd name="adj" fmla="val 44681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工程３</a:t>
            </a:r>
          </a:p>
        </p:txBody>
      </p:sp>
      <p:sp>
        <p:nvSpPr>
          <p:cNvPr id="7" name="矢印: 山形 6">
            <a:extLst>
              <a:ext uri="{FF2B5EF4-FFF2-40B4-BE49-F238E27FC236}">
                <a16:creationId xmlns:a16="http://schemas.microsoft.com/office/drawing/2014/main" id="{7B8650F6-6B83-4D6A-8E5C-5604C7F83AF4}"/>
              </a:ext>
            </a:extLst>
          </p:cNvPr>
          <p:cNvSpPr/>
          <p:nvPr/>
        </p:nvSpPr>
        <p:spPr>
          <a:xfrm>
            <a:off x="7329312" y="1413323"/>
            <a:ext cx="2106705" cy="793377"/>
          </a:xfrm>
          <a:prstGeom prst="chevron">
            <a:avLst>
              <a:gd name="adj" fmla="val 44681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工程４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2704E1-FF19-48F4-9471-50F246ABBE0B}"/>
              </a:ext>
            </a:extLst>
          </p:cNvPr>
          <p:cNvSpPr/>
          <p:nvPr/>
        </p:nvSpPr>
        <p:spPr>
          <a:xfrm>
            <a:off x="1045062" y="2319455"/>
            <a:ext cx="452718" cy="1817116"/>
          </a:xfrm>
          <a:prstGeom prst="rect">
            <a:avLst/>
          </a:prstGeom>
          <a:solidFill>
            <a:srgbClr val="66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4D3B43-2946-4730-A1E0-EE1CBD8C69A5}"/>
              </a:ext>
            </a:extLst>
          </p:cNvPr>
          <p:cNvSpPr/>
          <p:nvPr/>
        </p:nvSpPr>
        <p:spPr>
          <a:xfrm>
            <a:off x="1045062" y="4245428"/>
            <a:ext cx="452718" cy="1985495"/>
          </a:xfrm>
          <a:prstGeom prst="rect">
            <a:avLst/>
          </a:prstGeom>
          <a:solidFill>
            <a:srgbClr val="66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A3A2D54-6179-437B-95D0-B3B5E7790439}"/>
              </a:ext>
            </a:extLst>
          </p:cNvPr>
          <p:cNvSpPr txBox="1">
            <a:spLocks/>
          </p:cNvSpPr>
          <p:nvPr/>
        </p:nvSpPr>
        <p:spPr>
          <a:xfrm>
            <a:off x="8928848" y="345623"/>
            <a:ext cx="2610010" cy="504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□□株式会社</a:t>
            </a:r>
          </a:p>
        </p:txBody>
      </p:sp>
      <p:sp>
        <p:nvSpPr>
          <p:cNvPr id="13" name="矢印: 山形 12">
            <a:extLst>
              <a:ext uri="{FF2B5EF4-FFF2-40B4-BE49-F238E27FC236}">
                <a16:creationId xmlns:a16="http://schemas.microsoft.com/office/drawing/2014/main" id="{22FFC240-CA10-49FA-863A-AC92FA1F36B0}"/>
              </a:ext>
            </a:extLst>
          </p:cNvPr>
          <p:cNvSpPr/>
          <p:nvPr/>
        </p:nvSpPr>
        <p:spPr>
          <a:xfrm>
            <a:off x="9229827" y="1413323"/>
            <a:ext cx="2102224" cy="793377"/>
          </a:xfrm>
          <a:prstGeom prst="chevron">
            <a:avLst>
              <a:gd name="adj" fmla="val 41134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工程５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2EA81CB-D1C6-4DE9-862B-811A2BD411E7}"/>
              </a:ext>
            </a:extLst>
          </p:cNvPr>
          <p:cNvSpPr/>
          <p:nvPr/>
        </p:nvSpPr>
        <p:spPr>
          <a:xfrm>
            <a:off x="1613735" y="2319455"/>
            <a:ext cx="1821416" cy="1817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82866C-D29C-4E39-B2FD-07308AAEBFD5}"/>
              </a:ext>
            </a:extLst>
          </p:cNvPr>
          <p:cNvSpPr/>
          <p:nvPr/>
        </p:nvSpPr>
        <p:spPr>
          <a:xfrm>
            <a:off x="1613735" y="4245428"/>
            <a:ext cx="1821416" cy="1985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ja-JP" altLang="en-US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F91460D-3E24-4299-8971-9DD4BE96B654}"/>
              </a:ext>
            </a:extLst>
          </p:cNvPr>
          <p:cNvSpPr/>
          <p:nvPr/>
        </p:nvSpPr>
        <p:spPr>
          <a:xfrm>
            <a:off x="3551106" y="2319455"/>
            <a:ext cx="1821416" cy="1817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ja-JP" altLang="en-US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0EC16F-E622-4106-B602-4ADF5519E7CC}"/>
              </a:ext>
            </a:extLst>
          </p:cNvPr>
          <p:cNvSpPr/>
          <p:nvPr/>
        </p:nvSpPr>
        <p:spPr>
          <a:xfrm>
            <a:off x="3551106" y="4245428"/>
            <a:ext cx="1821416" cy="1985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26BB243-8D24-477A-B656-C4830A8BD7B0}"/>
              </a:ext>
            </a:extLst>
          </p:cNvPr>
          <p:cNvSpPr/>
          <p:nvPr/>
        </p:nvSpPr>
        <p:spPr>
          <a:xfrm>
            <a:off x="5489724" y="2319455"/>
            <a:ext cx="1821416" cy="1817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ja-JP" altLang="en-US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6993060-B955-4DEB-BEAB-6568C1350B62}"/>
              </a:ext>
            </a:extLst>
          </p:cNvPr>
          <p:cNvSpPr/>
          <p:nvPr/>
        </p:nvSpPr>
        <p:spPr>
          <a:xfrm>
            <a:off x="5489724" y="4245428"/>
            <a:ext cx="1821416" cy="1985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0965881-38C7-4A72-A7B5-BC6FF6FD0760}"/>
              </a:ext>
            </a:extLst>
          </p:cNvPr>
          <p:cNvSpPr/>
          <p:nvPr/>
        </p:nvSpPr>
        <p:spPr>
          <a:xfrm>
            <a:off x="7428342" y="2319455"/>
            <a:ext cx="1821416" cy="1817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6931616-6871-43B3-B2A0-A40C5B5CE23D}"/>
              </a:ext>
            </a:extLst>
          </p:cNvPr>
          <p:cNvSpPr/>
          <p:nvPr/>
        </p:nvSpPr>
        <p:spPr>
          <a:xfrm>
            <a:off x="7428342" y="4245428"/>
            <a:ext cx="1821416" cy="1985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C63CD11-C387-4023-8FB8-2E91D2E7962D}"/>
              </a:ext>
            </a:extLst>
          </p:cNvPr>
          <p:cNvSpPr/>
          <p:nvPr/>
        </p:nvSpPr>
        <p:spPr>
          <a:xfrm>
            <a:off x="9379752" y="2319455"/>
            <a:ext cx="1821416" cy="1817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6863950-B33C-4A1B-B58B-CDB0D7854294}"/>
              </a:ext>
            </a:extLst>
          </p:cNvPr>
          <p:cNvSpPr/>
          <p:nvPr/>
        </p:nvSpPr>
        <p:spPr>
          <a:xfrm>
            <a:off x="9379752" y="4245428"/>
            <a:ext cx="1821416" cy="1985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ja-JP" altLang="en-US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26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Calibri</vt:lpstr>
      <vt:lpstr>Calibri Light</vt:lpstr>
      <vt:lpstr>Wingdings 2</vt:lpstr>
      <vt:lpstr>HDOfficeLightV0</vt:lpstr>
      <vt:lpstr>フロー名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4</cp:revision>
  <dcterms:created xsi:type="dcterms:W3CDTF">2022-02-19T21:04:35Z</dcterms:created>
  <dcterms:modified xsi:type="dcterms:W3CDTF">2022-02-20T16:35:41Z</dcterms:modified>
</cp:coreProperties>
</file>