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84B9"/>
    <a:srgbClr val="6FB1E3"/>
    <a:srgbClr val="79C086"/>
    <a:srgbClr val="FFDF58"/>
    <a:srgbClr val="FFFFFF"/>
    <a:srgbClr val="EC688F"/>
    <a:srgbClr val="666633"/>
    <a:srgbClr val="FF5050"/>
    <a:srgbClr val="FF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8A44ED-BB6E-43B2-9D0E-EC2349322875}" v="70" dt="2022-02-19T21:53:07.463"/>
    <p1510:client id="{B6CB9895-93AB-4860-A58E-2DF1DB88A501}" v="9" dt="2022-02-19T22:01:14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誠雄 今村" userId="4b57f4ab-bbd7-45a8-8d72-5e27991254c3" providerId="ADAL" clId="{B6CB9895-93AB-4860-A58E-2DF1DB88A501}"/>
    <pc:docChg chg="undo custSel modSld">
      <pc:chgData name="誠雄 今村" userId="4b57f4ab-bbd7-45a8-8d72-5e27991254c3" providerId="ADAL" clId="{B6CB9895-93AB-4860-A58E-2DF1DB88A501}" dt="2022-02-20T06:35:06.379" v="63" actId="14100"/>
      <pc:docMkLst>
        <pc:docMk/>
      </pc:docMkLst>
      <pc:sldChg chg="addSp delSp modSp mod">
        <pc:chgData name="誠雄 今村" userId="4b57f4ab-bbd7-45a8-8d72-5e27991254c3" providerId="ADAL" clId="{B6CB9895-93AB-4860-A58E-2DF1DB88A501}" dt="2022-02-20T06:35:06.379" v="63" actId="14100"/>
        <pc:sldMkLst>
          <pc:docMk/>
          <pc:sldMk cId="3807928739" sldId="256"/>
        </pc:sldMkLst>
        <pc:spChg chg="mod">
          <ac:chgData name="誠雄 今村" userId="4b57f4ab-bbd7-45a8-8d72-5e27991254c3" providerId="ADAL" clId="{B6CB9895-93AB-4860-A58E-2DF1DB88A501}" dt="2022-02-19T22:01:03.392" v="2"/>
          <ac:spMkLst>
            <pc:docMk/>
            <pc:sldMk cId="3807928739" sldId="256"/>
            <ac:spMk id="2" creationId="{B48B5F23-59C3-4318-8003-0E20AAEE2D93}"/>
          </ac:spMkLst>
        </pc:spChg>
        <pc:spChg chg="add del mod">
          <ac:chgData name="誠雄 今村" userId="4b57f4ab-bbd7-45a8-8d72-5e27991254c3" providerId="ADAL" clId="{B6CB9895-93AB-4860-A58E-2DF1DB88A501}" dt="2022-02-20T06:34:08.627" v="43" actId="21"/>
          <ac:spMkLst>
            <pc:docMk/>
            <pc:sldMk cId="3807928739" sldId="256"/>
            <ac:spMk id="3" creationId="{9E677C6E-BB07-47F1-92A5-2D9380994B88}"/>
          </ac:spMkLst>
        </pc:spChg>
        <pc:spChg chg="mod">
          <ac:chgData name="誠雄 今村" userId="4b57f4ab-bbd7-45a8-8d72-5e27991254c3" providerId="ADAL" clId="{B6CB9895-93AB-4860-A58E-2DF1DB88A501}" dt="2022-02-20T06:35:06.379" v="63" actId="14100"/>
          <ac:spMkLst>
            <pc:docMk/>
            <pc:sldMk cId="3807928739" sldId="256"/>
            <ac:spMk id="4" creationId="{B2C3A825-4B20-416B-B90A-AA4C760694C1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5" creationId="{928C2CFB-0B97-49C8-A3B5-A055E0F0408E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6" creationId="{EFF00361-9021-4A54-A5EA-BF378F4D21D3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7" creationId="{7B8650F6-6B83-4D6A-8E5C-5604C7F83AF4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9" creationId="{C92704E1-FF19-48F4-9471-50F246ABBE0B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0" creationId="{734D3B43-2946-4730-A1E0-EE1CBD8C69A5}"/>
          </ac:spMkLst>
        </pc:spChg>
        <pc:spChg chg="mod">
          <ac:chgData name="誠雄 今村" userId="4b57f4ab-bbd7-45a8-8d72-5e27991254c3" providerId="ADAL" clId="{B6CB9895-93AB-4860-A58E-2DF1DB88A501}" dt="2022-02-19T22:02:50.937" v="11" actId="14100"/>
          <ac:spMkLst>
            <pc:docMk/>
            <pc:sldMk cId="3807928739" sldId="256"/>
            <ac:spMk id="12" creationId="{2A3A2D54-6179-437B-95D0-B3B5E7790439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13" creationId="{22FFC240-CA10-49FA-863A-AC92FA1F36B0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5" creationId="{12EA81CB-D1C6-4DE9-862B-811A2BD411E7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6" creationId="{5282866C-D29C-4E39-B2FD-07308AAEBFD5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7" creationId="{8F91460D-3E24-4299-8971-9DD4BE96B654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8" creationId="{1E0EC16F-E622-4106-B602-4ADF5519E7CC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9" creationId="{726BB243-8D24-477A-B656-C4830A8BD7B0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0" creationId="{F6993060-B955-4DEB-BEAB-6568C1350B62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21" creationId="{F0965881-38C7-4A72-A7B5-BC6FF6FD0760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2" creationId="{A6931616-6871-43B3-B2A0-A40C5B5CE23D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23" creationId="{AC63CD11-C387-4023-8FB8-2E91D2E7962D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4" creationId="{96863950-B33C-4A1B-B58B-CDB0D7854294}"/>
          </ac:spMkLst>
        </pc:spChg>
      </pc:sldChg>
    </pc:docChg>
  </pc:docChgLst>
  <pc:docChgLst>
    <pc:chgData name="誠雄 今村" userId="4b57f4ab-bbd7-45a8-8d72-5e27991254c3" providerId="ADAL" clId="{9F8A44ED-BB6E-43B2-9D0E-EC2349322875}"/>
    <pc:docChg chg="undo custSel addSld modSld">
      <pc:chgData name="誠雄 今村" userId="4b57f4ab-bbd7-45a8-8d72-5e27991254c3" providerId="ADAL" clId="{9F8A44ED-BB6E-43B2-9D0E-EC2349322875}" dt="2022-02-19T21:56:21.017" v="1517" actId="1038"/>
      <pc:docMkLst>
        <pc:docMk/>
      </pc:docMkLst>
      <pc:sldChg chg="addSp delSp modSp new mod setBg">
        <pc:chgData name="誠雄 今村" userId="4b57f4ab-bbd7-45a8-8d72-5e27991254c3" providerId="ADAL" clId="{9F8A44ED-BB6E-43B2-9D0E-EC2349322875}" dt="2022-02-19T21:56:21.017" v="1517" actId="1038"/>
        <pc:sldMkLst>
          <pc:docMk/>
          <pc:sldMk cId="3807928739" sldId="256"/>
        </pc:sldMkLst>
        <pc:spChg chg="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" creationId="{B48B5F23-59C3-4318-8003-0E20AAEE2D93}"/>
          </ac:spMkLst>
        </pc:spChg>
        <pc:spChg chg="del">
          <ac:chgData name="誠雄 今村" userId="4b57f4ab-bbd7-45a8-8d72-5e27991254c3" providerId="ADAL" clId="{9F8A44ED-BB6E-43B2-9D0E-EC2349322875}" dt="2022-02-19T21:15:14.623" v="67" actId="21"/>
          <ac:spMkLst>
            <pc:docMk/>
            <pc:sldMk cId="3807928739" sldId="256"/>
            <ac:spMk id="3" creationId="{684C7D2E-C7F9-44FD-BB7E-9A8061DDB72B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4" creationId="{B2C3A825-4B20-416B-B90A-AA4C760694C1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5" creationId="{928C2CFB-0B97-49C8-A3B5-A055E0F0408E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6" creationId="{EFF00361-9021-4A54-A5EA-BF378F4D21D3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7" creationId="{7B8650F6-6B83-4D6A-8E5C-5604C7F83AF4}"/>
          </ac:spMkLst>
        </pc:spChg>
        <pc:spChg chg="add del mod">
          <ac:chgData name="誠雄 今村" userId="4b57f4ab-bbd7-45a8-8d72-5e27991254c3" providerId="ADAL" clId="{9F8A44ED-BB6E-43B2-9D0E-EC2349322875}" dt="2022-02-19T21:06:20.864" v="20"/>
          <ac:spMkLst>
            <pc:docMk/>
            <pc:sldMk cId="3807928739" sldId="256"/>
            <ac:spMk id="8" creationId="{F3AF16E4-FC39-4EB3-AE74-7ABD420EE26E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9" creationId="{C92704E1-FF19-48F4-9471-50F246ABBE0B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0" creationId="{734D3B43-2946-4730-A1E0-EE1CBD8C69A5}"/>
          </ac:spMkLst>
        </pc:spChg>
        <pc:spChg chg="add del mod">
          <ac:chgData name="誠雄 今村" userId="4b57f4ab-bbd7-45a8-8d72-5e27991254c3" providerId="ADAL" clId="{9F8A44ED-BB6E-43B2-9D0E-EC2349322875}" dt="2022-02-19T21:30:42.357" v="384" actId="478"/>
          <ac:spMkLst>
            <pc:docMk/>
            <pc:sldMk cId="3807928739" sldId="256"/>
            <ac:spMk id="11" creationId="{4E643733-BC83-4C09-AF59-839DA7310D31}"/>
          </ac:spMkLst>
        </pc:spChg>
        <pc:spChg chg="add mod">
          <ac:chgData name="誠雄 今村" userId="4b57f4ab-bbd7-45a8-8d72-5e27991254c3" providerId="ADAL" clId="{9F8A44ED-BB6E-43B2-9D0E-EC2349322875}" dt="2022-02-19T21:56:06.614" v="1510" actId="6549"/>
          <ac:spMkLst>
            <pc:docMk/>
            <pc:sldMk cId="3807928739" sldId="256"/>
            <ac:spMk id="12" creationId="{2A3A2D54-6179-437B-95D0-B3B5E7790439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3" creationId="{22FFC240-CA10-49FA-863A-AC92FA1F36B0}"/>
          </ac:spMkLst>
        </pc:spChg>
        <pc:spChg chg="add mod">
          <ac:chgData name="誠雄 今村" userId="4b57f4ab-bbd7-45a8-8d72-5e27991254c3" providerId="ADAL" clId="{9F8A44ED-BB6E-43B2-9D0E-EC2349322875}" dt="2022-02-19T21:30:56.752" v="397" actId="571"/>
          <ac:spMkLst>
            <pc:docMk/>
            <pc:sldMk cId="3807928739" sldId="256"/>
            <ac:spMk id="14" creationId="{461AC094-F343-4543-B50B-009DEEBEA367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5" creationId="{12EA81CB-D1C6-4DE9-862B-811A2BD411E7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6" creationId="{5282866C-D29C-4E39-B2FD-07308AAEBFD5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7" creationId="{8F91460D-3E24-4299-8971-9DD4BE96B654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8" creationId="{1E0EC16F-E622-4106-B602-4ADF5519E7CC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9" creationId="{726BB243-8D24-477A-B656-C4830A8BD7B0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0" creationId="{F6993060-B955-4DEB-BEAB-6568C1350B62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1" creationId="{F0965881-38C7-4A72-A7B5-BC6FF6FD0760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2" creationId="{A6931616-6871-43B3-B2A0-A40C5B5CE23D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3" creationId="{AC63CD11-C387-4023-8FB8-2E91D2E7962D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4" creationId="{96863950-B33C-4A1B-B58B-CDB0D78542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ABA59-F51C-4283-9015-9C3141BFA11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C4444-C855-4E2B-9C0D-5CDB19E0BD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5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C4444-C855-4E2B-9C0D-5CDB19E0BD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74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85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76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5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61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80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4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1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04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98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33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53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8B5F23-59C3-4318-8003-0E20AAEE2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497" y="659851"/>
            <a:ext cx="10259279" cy="504731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ご利用開始までの流れ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B2C3A825-4B20-416B-B90A-AA4C760694C1}"/>
              </a:ext>
            </a:extLst>
          </p:cNvPr>
          <p:cNvSpPr/>
          <p:nvPr/>
        </p:nvSpPr>
        <p:spPr>
          <a:xfrm>
            <a:off x="1613735" y="1413323"/>
            <a:ext cx="2134180" cy="793377"/>
          </a:xfrm>
          <a:prstGeom prst="homePlate">
            <a:avLst>
              <a:gd name="adj" fmla="val 43421"/>
            </a:avLst>
          </a:prstGeom>
          <a:solidFill>
            <a:srgbClr val="EC68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導入検討</a:t>
            </a:r>
          </a:p>
        </p:txBody>
      </p:sp>
      <p:sp>
        <p:nvSpPr>
          <p:cNvPr id="5" name="矢印: 山形 4">
            <a:extLst>
              <a:ext uri="{FF2B5EF4-FFF2-40B4-BE49-F238E27FC236}">
                <a16:creationId xmlns:a16="http://schemas.microsoft.com/office/drawing/2014/main" id="{928C2CFB-0B97-49C8-A3B5-A055E0F0408E}"/>
              </a:ext>
            </a:extLst>
          </p:cNvPr>
          <p:cNvSpPr/>
          <p:nvPr/>
        </p:nvSpPr>
        <p:spPr>
          <a:xfrm>
            <a:off x="3550687" y="1413323"/>
            <a:ext cx="2084300" cy="793377"/>
          </a:xfrm>
          <a:prstGeom prst="chevron">
            <a:avLst>
              <a:gd name="adj" fmla="val 42907"/>
            </a:avLst>
          </a:prstGeom>
          <a:solidFill>
            <a:srgbClr val="FFD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</a:t>
            </a:r>
          </a:p>
        </p:txBody>
      </p:sp>
      <p:sp>
        <p:nvSpPr>
          <p:cNvPr id="6" name="矢印: 山形 5">
            <a:extLst>
              <a:ext uri="{FF2B5EF4-FFF2-40B4-BE49-F238E27FC236}">
                <a16:creationId xmlns:a16="http://schemas.microsoft.com/office/drawing/2014/main" id="{EFF00361-9021-4A54-A5EA-BF378F4D21D3}"/>
              </a:ext>
            </a:extLst>
          </p:cNvPr>
          <p:cNvSpPr/>
          <p:nvPr/>
        </p:nvSpPr>
        <p:spPr>
          <a:xfrm>
            <a:off x="5433278" y="1413323"/>
            <a:ext cx="2102224" cy="793377"/>
          </a:xfrm>
          <a:prstGeom prst="chevron">
            <a:avLst>
              <a:gd name="adj" fmla="val 44681"/>
            </a:avLst>
          </a:prstGeom>
          <a:solidFill>
            <a:srgbClr val="79C0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構築</a:t>
            </a:r>
          </a:p>
        </p:txBody>
      </p:sp>
      <p:sp>
        <p:nvSpPr>
          <p:cNvPr id="7" name="矢印: 山形 6">
            <a:extLst>
              <a:ext uri="{FF2B5EF4-FFF2-40B4-BE49-F238E27FC236}">
                <a16:creationId xmlns:a16="http://schemas.microsoft.com/office/drawing/2014/main" id="{7B8650F6-6B83-4D6A-8E5C-5604C7F83AF4}"/>
              </a:ext>
            </a:extLst>
          </p:cNvPr>
          <p:cNvSpPr/>
          <p:nvPr/>
        </p:nvSpPr>
        <p:spPr>
          <a:xfrm>
            <a:off x="7329312" y="1413323"/>
            <a:ext cx="2106705" cy="793377"/>
          </a:xfrm>
          <a:prstGeom prst="chevron">
            <a:avLst>
              <a:gd name="adj" fmla="val 44681"/>
            </a:avLst>
          </a:prstGeom>
          <a:solidFill>
            <a:srgbClr val="6FB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移行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92704E1-FF19-48F4-9471-50F246ABBE0B}"/>
              </a:ext>
            </a:extLst>
          </p:cNvPr>
          <p:cNvSpPr/>
          <p:nvPr/>
        </p:nvSpPr>
        <p:spPr>
          <a:xfrm>
            <a:off x="1045062" y="2319455"/>
            <a:ext cx="452718" cy="14074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御社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4D3B43-2946-4730-A1E0-EE1CBD8C69A5}"/>
              </a:ext>
            </a:extLst>
          </p:cNvPr>
          <p:cNvSpPr/>
          <p:nvPr/>
        </p:nvSpPr>
        <p:spPr>
          <a:xfrm>
            <a:off x="1045062" y="3853484"/>
            <a:ext cx="452718" cy="237744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弊社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2A3A2D54-6179-437B-95D0-B3B5E7790439}"/>
              </a:ext>
            </a:extLst>
          </p:cNvPr>
          <p:cNvSpPr txBox="1">
            <a:spLocks/>
          </p:cNvSpPr>
          <p:nvPr/>
        </p:nvSpPr>
        <p:spPr>
          <a:xfrm>
            <a:off x="8928848" y="345623"/>
            <a:ext cx="2610010" cy="5047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□□株式会社</a:t>
            </a:r>
          </a:p>
        </p:txBody>
      </p:sp>
      <p:sp>
        <p:nvSpPr>
          <p:cNvPr id="13" name="矢印: 山形 12">
            <a:extLst>
              <a:ext uri="{FF2B5EF4-FFF2-40B4-BE49-F238E27FC236}">
                <a16:creationId xmlns:a16="http://schemas.microsoft.com/office/drawing/2014/main" id="{22FFC240-CA10-49FA-863A-AC92FA1F36B0}"/>
              </a:ext>
            </a:extLst>
          </p:cNvPr>
          <p:cNvSpPr/>
          <p:nvPr/>
        </p:nvSpPr>
        <p:spPr>
          <a:xfrm>
            <a:off x="9229827" y="1413323"/>
            <a:ext cx="2102224" cy="793377"/>
          </a:xfrm>
          <a:prstGeom prst="chevron">
            <a:avLst>
              <a:gd name="adj" fmla="val 41134"/>
            </a:avLst>
          </a:prstGeom>
          <a:solidFill>
            <a:srgbClr val="B684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運用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2EA81CB-D1C6-4DE9-862B-811A2BD411E7}"/>
              </a:ext>
            </a:extLst>
          </p:cNvPr>
          <p:cNvSpPr/>
          <p:nvPr/>
        </p:nvSpPr>
        <p:spPr>
          <a:xfrm>
            <a:off x="1613735" y="2319455"/>
            <a:ext cx="1821416" cy="14074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・課題整理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・機能要件整理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・既存データ整理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282866C-D29C-4E39-B2FD-07308AAEBFD5}"/>
              </a:ext>
            </a:extLst>
          </p:cNvPr>
          <p:cNvSpPr/>
          <p:nvPr/>
        </p:nvSpPr>
        <p:spPr>
          <a:xfrm>
            <a:off x="1613735" y="3853484"/>
            <a:ext cx="1821416" cy="2377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・業務分析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・お見積もり</a:t>
            </a: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F91460D-3E24-4299-8971-9DD4BE96B654}"/>
              </a:ext>
            </a:extLst>
          </p:cNvPr>
          <p:cNvSpPr/>
          <p:nvPr/>
        </p:nvSpPr>
        <p:spPr>
          <a:xfrm>
            <a:off x="3551106" y="2319455"/>
            <a:ext cx="1821416" cy="14074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・社内運用ルール整備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E0EC16F-E622-4106-B602-4ADF5519E7CC}"/>
              </a:ext>
            </a:extLst>
          </p:cNvPr>
          <p:cNvSpPr/>
          <p:nvPr/>
        </p:nvSpPr>
        <p:spPr>
          <a:xfrm>
            <a:off x="3551106" y="3853484"/>
            <a:ext cx="1821416" cy="2377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・設定シミュレーション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・データスキーマ検討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・データ移行計画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・追加システム検討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26BB243-8D24-477A-B656-C4830A8BD7B0}"/>
              </a:ext>
            </a:extLst>
          </p:cNvPr>
          <p:cNvSpPr/>
          <p:nvPr/>
        </p:nvSpPr>
        <p:spPr>
          <a:xfrm>
            <a:off x="5489724" y="2319455"/>
            <a:ext cx="1821416" cy="14074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・運用マニュアル作成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6993060-B955-4DEB-BEAB-6568C1350B62}"/>
              </a:ext>
            </a:extLst>
          </p:cNvPr>
          <p:cNvSpPr/>
          <p:nvPr/>
        </p:nvSpPr>
        <p:spPr>
          <a:xfrm>
            <a:off x="5489724" y="3853484"/>
            <a:ext cx="1821416" cy="2377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・アカウント開設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・追加システム開発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・疎通テスト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・システム連携テスト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0965881-38C7-4A72-A7B5-BC6FF6FD0760}"/>
              </a:ext>
            </a:extLst>
          </p:cNvPr>
          <p:cNvSpPr/>
          <p:nvPr/>
        </p:nvSpPr>
        <p:spPr>
          <a:xfrm>
            <a:off x="7428342" y="2319455"/>
            <a:ext cx="1821416" cy="14074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・データクレンジング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・運用リハーサル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6931616-6871-43B3-B2A0-A40C5B5CE23D}"/>
              </a:ext>
            </a:extLst>
          </p:cNvPr>
          <p:cNvSpPr/>
          <p:nvPr/>
        </p:nvSpPr>
        <p:spPr>
          <a:xfrm>
            <a:off x="7428342" y="3853484"/>
            <a:ext cx="1821416" cy="2377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・データ移行支援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・導入教育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・運用ツール提供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C63CD11-C387-4023-8FB8-2E91D2E7962D}"/>
              </a:ext>
            </a:extLst>
          </p:cNvPr>
          <p:cNvSpPr/>
          <p:nvPr/>
        </p:nvSpPr>
        <p:spPr>
          <a:xfrm>
            <a:off x="9379752" y="2319455"/>
            <a:ext cx="1821416" cy="14074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・利用開始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CS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担当者サポート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6863950-B33C-4A1B-B58B-CDB0D7854294}"/>
              </a:ext>
            </a:extLst>
          </p:cNvPr>
          <p:cNvSpPr/>
          <p:nvPr/>
        </p:nvSpPr>
        <p:spPr>
          <a:xfrm>
            <a:off x="9379752" y="3853484"/>
            <a:ext cx="1821416" cy="2377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・運用サポート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・トラブル対応</a:t>
            </a: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792873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107</Words>
  <Application>Microsoft Office PowerPoint</Application>
  <PresentationFormat>ワイド画面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Wingdings 2</vt:lpstr>
      <vt:lpstr>HDOfficeLightV0</vt:lpstr>
      <vt:lpstr>ご利用開始までの流れ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弊社サービス導入までの流れ</dc:title>
  <dc:creator>誠雄 今村</dc:creator>
  <cp:lastModifiedBy>誠雄 今村</cp:lastModifiedBy>
  <cp:revision>6</cp:revision>
  <dcterms:created xsi:type="dcterms:W3CDTF">2022-02-19T21:04:35Z</dcterms:created>
  <dcterms:modified xsi:type="dcterms:W3CDTF">2025-03-18T12:23:56Z</dcterms:modified>
</cp:coreProperties>
</file>