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33"/>
    <a:srgbClr val="FF5050"/>
    <a:srgbClr val="FF6600"/>
    <a:srgbClr val="FFCC00"/>
    <a:srgbClr val="FF9933"/>
    <a:srgbClr val="0099CC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8A44ED-BB6E-43B2-9D0E-EC2349322875}" v="70" dt="2022-02-19T21:53:07.463"/>
    <p1510:client id="{B6CB9895-93AB-4860-A58E-2DF1DB88A501}" v="9" dt="2022-02-19T22:01:14.9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39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誠雄 今村" userId="4b57f4ab-bbd7-45a8-8d72-5e27991254c3" providerId="ADAL" clId="{B6CB9895-93AB-4860-A58E-2DF1DB88A501}"/>
    <pc:docChg chg="undo custSel modSld">
      <pc:chgData name="誠雄 今村" userId="4b57f4ab-bbd7-45a8-8d72-5e27991254c3" providerId="ADAL" clId="{B6CB9895-93AB-4860-A58E-2DF1DB88A501}" dt="2022-02-20T06:35:06.379" v="63" actId="14100"/>
      <pc:docMkLst>
        <pc:docMk/>
      </pc:docMkLst>
      <pc:sldChg chg="addSp delSp modSp mod">
        <pc:chgData name="誠雄 今村" userId="4b57f4ab-bbd7-45a8-8d72-5e27991254c3" providerId="ADAL" clId="{B6CB9895-93AB-4860-A58E-2DF1DB88A501}" dt="2022-02-20T06:35:06.379" v="63" actId="14100"/>
        <pc:sldMkLst>
          <pc:docMk/>
          <pc:sldMk cId="3807928739" sldId="256"/>
        </pc:sldMkLst>
        <pc:spChg chg="mod">
          <ac:chgData name="誠雄 今村" userId="4b57f4ab-bbd7-45a8-8d72-5e27991254c3" providerId="ADAL" clId="{B6CB9895-93AB-4860-A58E-2DF1DB88A501}" dt="2022-02-19T22:01:03.392" v="2"/>
          <ac:spMkLst>
            <pc:docMk/>
            <pc:sldMk cId="3807928739" sldId="256"/>
            <ac:spMk id="2" creationId="{B48B5F23-59C3-4318-8003-0E20AAEE2D93}"/>
          </ac:spMkLst>
        </pc:spChg>
        <pc:spChg chg="add del mod">
          <ac:chgData name="誠雄 今村" userId="4b57f4ab-bbd7-45a8-8d72-5e27991254c3" providerId="ADAL" clId="{B6CB9895-93AB-4860-A58E-2DF1DB88A501}" dt="2022-02-20T06:34:08.627" v="43" actId="21"/>
          <ac:spMkLst>
            <pc:docMk/>
            <pc:sldMk cId="3807928739" sldId="256"/>
            <ac:spMk id="3" creationId="{9E677C6E-BB07-47F1-92A5-2D9380994B88}"/>
          </ac:spMkLst>
        </pc:spChg>
        <pc:spChg chg="mod">
          <ac:chgData name="誠雄 今村" userId="4b57f4ab-bbd7-45a8-8d72-5e27991254c3" providerId="ADAL" clId="{B6CB9895-93AB-4860-A58E-2DF1DB88A501}" dt="2022-02-20T06:35:06.379" v="63" actId="14100"/>
          <ac:spMkLst>
            <pc:docMk/>
            <pc:sldMk cId="3807928739" sldId="256"/>
            <ac:spMk id="4" creationId="{B2C3A825-4B20-416B-B90A-AA4C760694C1}"/>
          </ac:spMkLst>
        </pc:spChg>
        <pc:spChg chg="mod">
          <ac:chgData name="誠雄 今村" userId="4b57f4ab-bbd7-45a8-8d72-5e27991254c3" providerId="ADAL" clId="{B6CB9895-93AB-4860-A58E-2DF1DB88A501}" dt="2022-02-20T06:35:00.279" v="62" actId="1038"/>
          <ac:spMkLst>
            <pc:docMk/>
            <pc:sldMk cId="3807928739" sldId="256"/>
            <ac:spMk id="5" creationId="{928C2CFB-0B97-49C8-A3B5-A055E0F0408E}"/>
          </ac:spMkLst>
        </pc:spChg>
        <pc:spChg chg="mod">
          <ac:chgData name="誠雄 今村" userId="4b57f4ab-bbd7-45a8-8d72-5e27991254c3" providerId="ADAL" clId="{B6CB9895-93AB-4860-A58E-2DF1DB88A501}" dt="2022-02-20T06:35:00.279" v="62" actId="1038"/>
          <ac:spMkLst>
            <pc:docMk/>
            <pc:sldMk cId="3807928739" sldId="256"/>
            <ac:spMk id="6" creationId="{EFF00361-9021-4A54-A5EA-BF378F4D21D3}"/>
          </ac:spMkLst>
        </pc:spChg>
        <pc:spChg chg="mod">
          <ac:chgData name="誠雄 今村" userId="4b57f4ab-bbd7-45a8-8d72-5e27991254c3" providerId="ADAL" clId="{B6CB9895-93AB-4860-A58E-2DF1DB88A501}" dt="2022-02-20T06:35:00.279" v="62" actId="1038"/>
          <ac:spMkLst>
            <pc:docMk/>
            <pc:sldMk cId="3807928739" sldId="256"/>
            <ac:spMk id="7" creationId="{7B8650F6-6B83-4D6A-8E5C-5604C7F83AF4}"/>
          </ac:spMkLst>
        </pc:spChg>
        <pc:spChg chg="mod">
          <ac:chgData name="誠雄 今村" userId="4b57f4ab-bbd7-45a8-8d72-5e27991254c3" providerId="ADAL" clId="{B6CB9895-93AB-4860-A58E-2DF1DB88A501}" dt="2022-02-20T06:34:36.270" v="52" actId="14100"/>
          <ac:spMkLst>
            <pc:docMk/>
            <pc:sldMk cId="3807928739" sldId="256"/>
            <ac:spMk id="9" creationId="{C92704E1-FF19-48F4-9471-50F246ABBE0B}"/>
          </ac:spMkLst>
        </pc:spChg>
        <pc:spChg chg="mod">
          <ac:chgData name="誠雄 今村" userId="4b57f4ab-bbd7-45a8-8d72-5e27991254c3" providerId="ADAL" clId="{B6CB9895-93AB-4860-A58E-2DF1DB88A501}" dt="2022-02-20T06:34:28.494" v="51" actId="1036"/>
          <ac:spMkLst>
            <pc:docMk/>
            <pc:sldMk cId="3807928739" sldId="256"/>
            <ac:spMk id="10" creationId="{734D3B43-2946-4730-A1E0-EE1CBD8C69A5}"/>
          </ac:spMkLst>
        </pc:spChg>
        <pc:spChg chg="mod">
          <ac:chgData name="誠雄 今村" userId="4b57f4ab-bbd7-45a8-8d72-5e27991254c3" providerId="ADAL" clId="{B6CB9895-93AB-4860-A58E-2DF1DB88A501}" dt="2022-02-19T22:02:50.937" v="11" actId="14100"/>
          <ac:spMkLst>
            <pc:docMk/>
            <pc:sldMk cId="3807928739" sldId="256"/>
            <ac:spMk id="12" creationId="{2A3A2D54-6179-437B-95D0-B3B5E7790439}"/>
          </ac:spMkLst>
        </pc:spChg>
        <pc:spChg chg="mod">
          <ac:chgData name="誠雄 今村" userId="4b57f4ab-bbd7-45a8-8d72-5e27991254c3" providerId="ADAL" clId="{B6CB9895-93AB-4860-A58E-2DF1DB88A501}" dt="2022-02-20T06:35:00.279" v="62" actId="1038"/>
          <ac:spMkLst>
            <pc:docMk/>
            <pc:sldMk cId="3807928739" sldId="256"/>
            <ac:spMk id="13" creationId="{22FFC240-CA10-49FA-863A-AC92FA1F36B0}"/>
          </ac:spMkLst>
        </pc:spChg>
        <pc:spChg chg="mod">
          <ac:chgData name="誠雄 今村" userId="4b57f4ab-bbd7-45a8-8d72-5e27991254c3" providerId="ADAL" clId="{B6CB9895-93AB-4860-A58E-2DF1DB88A501}" dt="2022-02-20T06:34:36.270" v="52" actId="14100"/>
          <ac:spMkLst>
            <pc:docMk/>
            <pc:sldMk cId="3807928739" sldId="256"/>
            <ac:spMk id="15" creationId="{12EA81CB-D1C6-4DE9-862B-811A2BD411E7}"/>
          </ac:spMkLst>
        </pc:spChg>
        <pc:spChg chg="mod">
          <ac:chgData name="誠雄 今村" userId="4b57f4ab-bbd7-45a8-8d72-5e27991254c3" providerId="ADAL" clId="{B6CB9895-93AB-4860-A58E-2DF1DB88A501}" dt="2022-02-20T06:34:28.494" v="51" actId="1036"/>
          <ac:spMkLst>
            <pc:docMk/>
            <pc:sldMk cId="3807928739" sldId="256"/>
            <ac:spMk id="16" creationId="{5282866C-D29C-4E39-B2FD-07308AAEBFD5}"/>
          </ac:spMkLst>
        </pc:spChg>
        <pc:spChg chg="mod">
          <ac:chgData name="誠雄 今村" userId="4b57f4ab-bbd7-45a8-8d72-5e27991254c3" providerId="ADAL" clId="{B6CB9895-93AB-4860-A58E-2DF1DB88A501}" dt="2022-02-20T06:34:36.270" v="52" actId="14100"/>
          <ac:spMkLst>
            <pc:docMk/>
            <pc:sldMk cId="3807928739" sldId="256"/>
            <ac:spMk id="17" creationId="{8F91460D-3E24-4299-8971-9DD4BE96B654}"/>
          </ac:spMkLst>
        </pc:spChg>
        <pc:spChg chg="mod">
          <ac:chgData name="誠雄 今村" userId="4b57f4ab-bbd7-45a8-8d72-5e27991254c3" providerId="ADAL" clId="{B6CB9895-93AB-4860-A58E-2DF1DB88A501}" dt="2022-02-20T06:34:28.494" v="51" actId="1036"/>
          <ac:spMkLst>
            <pc:docMk/>
            <pc:sldMk cId="3807928739" sldId="256"/>
            <ac:spMk id="18" creationId="{1E0EC16F-E622-4106-B602-4ADF5519E7CC}"/>
          </ac:spMkLst>
        </pc:spChg>
        <pc:spChg chg="mod">
          <ac:chgData name="誠雄 今村" userId="4b57f4ab-bbd7-45a8-8d72-5e27991254c3" providerId="ADAL" clId="{B6CB9895-93AB-4860-A58E-2DF1DB88A501}" dt="2022-02-20T06:34:36.270" v="52" actId="14100"/>
          <ac:spMkLst>
            <pc:docMk/>
            <pc:sldMk cId="3807928739" sldId="256"/>
            <ac:spMk id="19" creationId="{726BB243-8D24-477A-B656-C4830A8BD7B0}"/>
          </ac:spMkLst>
        </pc:spChg>
        <pc:spChg chg="mod">
          <ac:chgData name="誠雄 今村" userId="4b57f4ab-bbd7-45a8-8d72-5e27991254c3" providerId="ADAL" clId="{B6CB9895-93AB-4860-A58E-2DF1DB88A501}" dt="2022-02-20T06:34:28.494" v="51" actId="1036"/>
          <ac:spMkLst>
            <pc:docMk/>
            <pc:sldMk cId="3807928739" sldId="256"/>
            <ac:spMk id="20" creationId="{F6993060-B955-4DEB-BEAB-6568C1350B62}"/>
          </ac:spMkLst>
        </pc:spChg>
        <pc:spChg chg="mod">
          <ac:chgData name="誠雄 今村" userId="4b57f4ab-bbd7-45a8-8d72-5e27991254c3" providerId="ADAL" clId="{B6CB9895-93AB-4860-A58E-2DF1DB88A501}" dt="2022-02-20T06:34:36.270" v="52" actId="14100"/>
          <ac:spMkLst>
            <pc:docMk/>
            <pc:sldMk cId="3807928739" sldId="256"/>
            <ac:spMk id="21" creationId="{F0965881-38C7-4A72-A7B5-BC6FF6FD0760}"/>
          </ac:spMkLst>
        </pc:spChg>
        <pc:spChg chg="mod">
          <ac:chgData name="誠雄 今村" userId="4b57f4ab-bbd7-45a8-8d72-5e27991254c3" providerId="ADAL" clId="{B6CB9895-93AB-4860-A58E-2DF1DB88A501}" dt="2022-02-20T06:34:28.494" v="51" actId="1036"/>
          <ac:spMkLst>
            <pc:docMk/>
            <pc:sldMk cId="3807928739" sldId="256"/>
            <ac:spMk id="22" creationId="{A6931616-6871-43B3-B2A0-A40C5B5CE23D}"/>
          </ac:spMkLst>
        </pc:spChg>
        <pc:spChg chg="mod">
          <ac:chgData name="誠雄 今村" userId="4b57f4ab-bbd7-45a8-8d72-5e27991254c3" providerId="ADAL" clId="{B6CB9895-93AB-4860-A58E-2DF1DB88A501}" dt="2022-02-20T06:34:36.270" v="52" actId="14100"/>
          <ac:spMkLst>
            <pc:docMk/>
            <pc:sldMk cId="3807928739" sldId="256"/>
            <ac:spMk id="23" creationId="{AC63CD11-C387-4023-8FB8-2E91D2E7962D}"/>
          </ac:spMkLst>
        </pc:spChg>
        <pc:spChg chg="mod">
          <ac:chgData name="誠雄 今村" userId="4b57f4ab-bbd7-45a8-8d72-5e27991254c3" providerId="ADAL" clId="{B6CB9895-93AB-4860-A58E-2DF1DB88A501}" dt="2022-02-20T06:34:28.494" v="51" actId="1036"/>
          <ac:spMkLst>
            <pc:docMk/>
            <pc:sldMk cId="3807928739" sldId="256"/>
            <ac:spMk id="24" creationId="{96863950-B33C-4A1B-B58B-CDB0D7854294}"/>
          </ac:spMkLst>
        </pc:spChg>
      </pc:sldChg>
    </pc:docChg>
  </pc:docChgLst>
  <pc:docChgLst>
    <pc:chgData name="誠雄 今村" userId="4b57f4ab-bbd7-45a8-8d72-5e27991254c3" providerId="ADAL" clId="{9F8A44ED-BB6E-43B2-9D0E-EC2349322875}"/>
    <pc:docChg chg="undo custSel addSld modSld">
      <pc:chgData name="誠雄 今村" userId="4b57f4ab-bbd7-45a8-8d72-5e27991254c3" providerId="ADAL" clId="{9F8A44ED-BB6E-43B2-9D0E-EC2349322875}" dt="2022-02-19T21:56:21.017" v="1517" actId="1038"/>
      <pc:docMkLst>
        <pc:docMk/>
      </pc:docMkLst>
      <pc:sldChg chg="addSp delSp modSp new mod setBg">
        <pc:chgData name="誠雄 今村" userId="4b57f4ab-bbd7-45a8-8d72-5e27991254c3" providerId="ADAL" clId="{9F8A44ED-BB6E-43B2-9D0E-EC2349322875}" dt="2022-02-19T21:56:21.017" v="1517" actId="1038"/>
        <pc:sldMkLst>
          <pc:docMk/>
          <pc:sldMk cId="3807928739" sldId="256"/>
        </pc:sldMkLst>
        <pc:spChg chg="mod">
          <ac:chgData name="誠雄 今村" userId="4b57f4ab-bbd7-45a8-8d72-5e27991254c3" providerId="ADAL" clId="{9F8A44ED-BB6E-43B2-9D0E-EC2349322875}" dt="2022-02-19T21:56:21.017" v="1517" actId="1038"/>
          <ac:spMkLst>
            <pc:docMk/>
            <pc:sldMk cId="3807928739" sldId="256"/>
            <ac:spMk id="2" creationId="{B48B5F23-59C3-4318-8003-0E20AAEE2D93}"/>
          </ac:spMkLst>
        </pc:spChg>
        <pc:spChg chg="del">
          <ac:chgData name="誠雄 今村" userId="4b57f4ab-bbd7-45a8-8d72-5e27991254c3" providerId="ADAL" clId="{9F8A44ED-BB6E-43B2-9D0E-EC2349322875}" dt="2022-02-19T21:15:14.623" v="67" actId="21"/>
          <ac:spMkLst>
            <pc:docMk/>
            <pc:sldMk cId="3807928739" sldId="256"/>
            <ac:spMk id="3" creationId="{684C7D2E-C7F9-44FD-BB7E-9A8061DDB72B}"/>
          </ac:spMkLst>
        </pc:spChg>
        <pc:spChg chg="add mod">
          <ac:chgData name="誠雄 今村" userId="4b57f4ab-bbd7-45a8-8d72-5e27991254c3" providerId="ADAL" clId="{9F8A44ED-BB6E-43B2-9D0E-EC2349322875}" dt="2022-02-19T21:56:21.017" v="1517" actId="1038"/>
          <ac:spMkLst>
            <pc:docMk/>
            <pc:sldMk cId="3807928739" sldId="256"/>
            <ac:spMk id="4" creationId="{B2C3A825-4B20-416B-B90A-AA4C760694C1}"/>
          </ac:spMkLst>
        </pc:spChg>
        <pc:spChg chg="add mod">
          <ac:chgData name="誠雄 今村" userId="4b57f4ab-bbd7-45a8-8d72-5e27991254c3" providerId="ADAL" clId="{9F8A44ED-BB6E-43B2-9D0E-EC2349322875}" dt="2022-02-19T21:56:21.017" v="1517" actId="1038"/>
          <ac:spMkLst>
            <pc:docMk/>
            <pc:sldMk cId="3807928739" sldId="256"/>
            <ac:spMk id="5" creationId="{928C2CFB-0B97-49C8-A3B5-A055E0F0408E}"/>
          </ac:spMkLst>
        </pc:spChg>
        <pc:spChg chg="add mod">
          <ac:chgData name="誠雄 今村" userId="4b57f4ab-bbd7-45a8-8d72-5e27991254c3" providerId="ADAL" clId="{9F8A44ED-BB6E-43B2-9D0E-EC2349322875}" dt="2022-02-19T21:56:21.017" v="1517" actId="1038"/>
          <ac:spMkLst>
            <pc:docMk/>
            <pc:sldMk cId="3807928739" sldId="256"/>
            <ac:spMk id="6" creationId="{EFF00361-9021-4A54-A5EA-BF378F4D21D3}"/>
          </ac:spMkLst>
        </pc:spChg>
        <pc:spChg chg="add mod">
          <ac:chgData name="誠雄 今村" userId="4b57f4ab-bbd7-45a8-8d72-5e27991254c3" providerId="ADAL" clId="{9F8A44ED-BB6E-43B2-9D0E-EC2349322875}" dt="2022-02-19T21:56:21.017" v="1517" actId="1038"/>
          <ac:spMkLst>
            <pc:docMk/>
            <pc:sldMk cId="3807928739" sldId="256"/>
            <ac:spMk id="7" creationId="{7B8650F6-6B83-4D6A-8E5C-5604C7F83AF4}"/>
          </ac:spMkLst>
        </pc:spChg>
        <pc:spChg chg="add del mod">
          <ac:chgData name="誠雄 今村" userId="4b57f4ab-bbd7-45a8-8d72-5e27991254c3" providerId="ADAL" clId="{9F8A44ED-BB6E-43B2-9D0E-EC2349322875}" dt="2022-02-19T21:06:20.864" v="20"/>
          <ac:spMkLst>
            <pc:docMk/>
            <pc:sldMk cId="3807928739" sldId="256"/>
            <ac:spMk id="8" creationId="{F3AF16E4-FC39-4EB3-AE74-7ABD420EE26E}"/>
          </ac:spMkLst>
        </pc:spChg>
        <pc:spChg chg="add mod">
          <ac:chgData name="誠雄 今村" userId="4b57f4ab-bbd7-45a8-8d72-5e27991254c3" providerId="ADAL" clId="{9F8A44ED-BB6E-43B2-9D0E-EC2349322875}" dt="2022-02-19T21:56:21.017" v="1517" actId="1038"/>
          <ac:spMkLst>
            <pc:docMk/>
            <pc:sldMk cId="3807928739" sldId="256"/>
            <ac:spMk id="9" creationId="{C92704E1-FF19-48F4-9471-50F246ABBE0B}"/>
          </ac:spMkLst>
        </pc:spChg>
        <pc:spChg chg="add mod">
          <ac:chgData name="誠雄 今村" userId="4b57f4ab-bbd7-45a8-8d72-5e27991254c3" providerId="ADAL" clId="{9F8A44ED-BB6E-43B2-9D0E-EC2349322875}" dt="2022-02-19T21:56:21.017" v="1517" actId="1038"/>
          <ac:spMkLst>
            <pc:docMk/>
            <pc:sldMk cId="3807928739" sldId="256"/>
            <ac:spMk id="10" creationId="{734D3B43-2946-4730-A1E0-EE1CBD8C69A5}"/>
          </ac:spMkLst>
        </pc:spChg>
        <pc:spChg chg="add del mod">
          <ac:chgData name="誠雄 今村" userId="4b57f4ab-bbd7-45a8-8d72-5e27991254c3" providerId="ADAL" clId="{9F8A44ED-BB6E-43B2-9D0E-EC2349322875}" dt="2022-02-19T21:30:42.357" v="384" actId="478"/>
          <ac:spMkLst>
            <pc:docMk/>
            <pc:sldMk cId="3807928739" sldId="256"/>
            <ac:spMk id="11" creationId="{4E643733-BC83-4C09-AF59-839DA7310D31}"/>
          </ac:spMkLst>
        </pc:spChg>
        <pc:spChg chg="add mod">
          <ac:chgData name="誠雄 今村" userId="4b57f4ab-bbd7-45a8-8d72-5e27991254c3" providerId="ADAL" clId="{9F8A44ED-BB6E-43B2-9D0E-EC2349322875}" dt="2022-02-19T21:56:06.614" v="1510" actId="6549"/>
          <ac:spMkLst>
            <pc:docMk/>
            <pc:sldMk cId="3807928739" sldId="256"/>
            <ac:spMk id="12" creationId="{2A3A2D54-6179-437B-95D0-B3B5E7790439}"/>
          </ac:spMkLst>
        </pc:spChg>
        <pc:spChg chg="add mod">
          <ac:chgData name="誠雄 今村" userId="4b57f4ab-bbd7-45a8-8d72-5e27991254c3" providerId="ADAL" clId="{9F8A44ED-BB6E-43B2-9D0E-EC2349322875}" dt="2022-02-19T21:56:21.017" v="1517" actId="1038"/>
          <ac:spMkLst>
            <pc:docMk/>
            <pc:sldMk cId="3807928739" sldId="256"/>
            <ac:spMk id="13" creationId="{22FFC240-CA10-49FA-863A-AC92FA1F36B0}"/>
          </ac:spMkLst>
        </pc:spChg>
        <pc:spChg chg="add mod">
          <ac:chgData name="誠雄 今村" userId="4b57f4ab-bbd7-45a8-8d72-5e27991254c3" providerId="ADAL" clId="{9F8A44ED-BB6E-43B2-9D0E-EC2349322875}" dt="2022-02-19T21:30:56.752" v="397" actId="571"/>
          <ac:spMkLst>
            <pc:docMk/>
            <pc:sldMk cId="3807928739" sldId="256"/>
            <ac:spMk id="14" creationId="{461AC094-F343-4543-B50B-009DEEBEA367}"/>
          </ac:spMkLst>
        </pc:spChg>
        <pc:spChg chg="add mod">
          <ac:chgData name="誠雄 今村" userId="4b57f4ab-bbd7-45a8-8d72-5e27991254c3" providerId="ADAL" clId="{9F8A44ED-BB6E-43B2-9D0E-EC2349322875}" dt="2022-02-19T21:56:21.017" v="1517" actId="1038"/>
          <ac:spMkLst>
            <pc:docMk/>
            <pc:sldMk cId="3807928739" sldId="256"/>
            <ac:spMk id="15" creationId="{12EA81CB-D1C6-4DE9-862B-811A2BD411E7}"/>
          </ac:spMkLst>
        </pc:spChg>
        <pc:spChg chg="add mod">
          <ac:chgData name="誠雄 今村" userId="4b57f4ab-bbd7-45a8-8d72-5e27991254c3" providerId="ADAL" clId="{9F8A44ED-BB6E-43B2-9D0E-EC2349322875}" dt="2022-02-19T21:56:21.017" v="1517" actId="1038"/>
          <ac:spMkLst>
            <pc:docMk/>
            <pc:sldMk cId="3807928739" sldId="256"/>
            <ac:spMk id="16" creationId="{5282866C-D29C-4E39-B2FD-07308AAEBFD5}"/>
          </ac:spMkLst>
        </pc:spChg>
        <pc:spChg chg="add mod">
          <ac:chgData name="誠雄 今村" userId="4b57f4ab-bbd7-45a8-8d72-5e27991254c3" providerId="ADAL" clId="{9F8A44ED-BB6E-43B2-9D0E-EC2349322875}" dt="2022-02-19T21:56:21.017" v="1517" actId="1038"/>
          <ac:spMkLst>
            <pc:docMk/>
            <pc:sldMk cId="3807928739" sldId="256"/>
            <ac:spMk id="17" creationId="{8F91460D-3E24-4299-8971-9DD4BE96B654}"/>
          </ac:spMkLst>
        </pc:spChg>
        <pc:spChg chg="add mod">
          <ac:chgData name="誠雄 今村" userId="4b57f4ab-bbd7-45a8-8d72-5e27991254c3" providerId="ADAL" clId="{9F8A44ED-BB6E-43B2-9D0E-EC2349322875}" dt="2022-02-19T21:56:21.017" v="1517" actId="1038"/>
          <ac:spMkLst>
            <pc:docMk/>
            <pc:sldMk cId="3807928739" sldId="256"/>
            <ac:spMk id="18" creationId="{1E0EC16F-E622-4106-B602-4ADF5519E7CC}"/>
          </ac:spMkLst>
        </pc:spChg>
        <pc:spChg chg="add mod">
          <ac:chgData name="誠雄 今村" userId="4b57f4ab-bbd7-45a8-8d72-5e27991254c3" providerId="ADAL" clId="{9F8A44ED-BB6E-43B2-9D0E-EC2349322875}" dt="2022-02-19T21:56:21.017" v="1517" actId="1038"/>
          <ac:spMkLst>
            <pc:docMk/>
            <pc:sldMk cId="3807928739" sldId="256"/>
            <ac:spMk id="19" creationId="{726BB243-8D24-477A-B656-C4830A8BD7B0}"/>
          </ac:spMkLst>
        </pc:spChg>
        <pc:spChg chg="add mod">
          <ac:chgData name="誠雄 今村" userId="4b57f4ab-bbd7-45a8-8d72-5e27991254c3" providerId="ADAL" clId="{9F8A44ED-BB6E-43B2-9D0E-EC2349322875}" dt="2022-02-19T21:56:21.017" v="1517" actId="1038"/>
          <ac:spMkLst>
            <pc:docMk/>
            <pc:sldMk cId="3807928739" sldId="256"/>
            <ac:spMk id="20" creationId="{F6993060-B955-4DEB-BEAB-6568C1350B62}"/>
          </ac:spMkLst>
        </pc:spChg>
        <pc:spChg chg="add mod">
          <ac:chgData name="誠雄 今村" userId="4b57f4ab-bbd7-45a8-8d72-5e27991254c3" providerId="ADAL" clId="{9F8A44ED-BB6E-43B2-9D0E-EC2349322875}" dt="2022-02-19T21:56:21.017" v="1517" actId="1038"/>
          <ac:spMkLst>
            <pc:docMk/>
            <pc:sldMk cId="3807928739" sldId="256"/>
            <ac:spMk id="21" creationId="{F0965881-38C7-4A72-A7B5-BC6FF6FD0760}"/>
          </ac:spMkLst>
        </pc:spChg>
        <pc:spChg chg="add mod">
          <ac:chgData name="誠雄 今村" userId="4b57f4ab-bbd7-45a8-8d72-5e27991254c3" providerId="ADAL" clId="{9F8A44ED-BB6E-43B2-9D0E-EC2349322875}" dt="2022-02-19T21:56:21.017" v="1517" actId="1038"/>
          <ac:spMkLst>
            <pc:docMk/>
            <pc:sldMk cId="3807928739" sldId="256"/>
            <ac:spMk id="22" creationId="{A6931616-6871-43B3-B2A0-A40C5B5CE23D}"/>
          </ac:spMkLst>
        </pc:spChg>
        <pc:spChg chg="add mod">
          <ac:chgData name="誠雄 今村" userId="4b57f4ab-bbd7-45a8-8d72-5e27991254c3" providerId="ADAL" clId="{9F8A44ED-BB6E-43B2-9D0E-EC2349322875}" dt="2022-02-19T21:56:21.017" v="1517" actId="1038"/>
          <ac:spMkLst>
            <pc:docMk/>
            <pc:sldMk cId="3807928739" sldId="256"/>
            <ac:spMk id="23" creationId="{AC63CD11-C387-4023-8FB8-2E91D2E7962D}"/>
          </ac:spMkLst>
        </pc:spChg>
        <pc:spChg chg="add mod">
          <ac:chgData name="誠雄 今村" userId="4b57f4ab-bbd7-45a8-8d72-5e27991254c3" providerId="ADAL" clId="{9F8A44ED-BB6E-43B2-9D0E-EC2349322875}" dt="2022-02-19T21:56:21.017" v="1517" actId="1038"/>
          <ac:spMkLst>
            <pc:docMk/>
            <pc:sldMk cId="3807928739" sldId="256"/>
            <ac:spMk id="24" creationId="{96863950-B33C-4A1B-B58B-CDB0D785429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285AE-9C8A-4168-9596-09350D96BEDE}" type="datetimeFigureOut">
              <a:rPr kumimoji="1" lang="ja-JP" altLang="en-US" smtClean="0"/>
              <a:t>2025/3/18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6E65-5045-481E-8E80-D45D1A11A2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1746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285AE-9C8A-4168-9596-09350D96BEDE}" type="datetimeFigureOut">
              <a:rPr kumimoji="1" lang="ja-JP" altLang="en-US" smtClean="0"/>
              <a:t>2025/3/18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6E65-5045-481E-8E80-D45D1A11A2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4856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285AE-9C8A-4168-9596-09350D96BEDE}" type="datetimeFigureOut">
              <a:rPr kumimoji="1" lang="ja-JP" altLang="en-US" smtClean="0"/>
              <a:t>2025/3/18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6E65-5045-481E-8E80-D45D1A11A2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7763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285AE-9C8A-4168-9596-09350D96BEDE}" type="datetimeFigureOut">
              <a:rPr kumimoji="1" lang="ja-JP" altLang="en-US" smtClean="0"/>
              <a:t>2025/3/18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6E65-5045-481E-8E80-D45D1A11A2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7559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285AE-9C8A-4168-9596-09350D96BEDE}" type="datetimeFigureOut">
              <a:rPr kumimoji="1" lang="ja-JP" altLang="en-US" smtClean="0"/>
              <a:t>2025/3/18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6E65-5045-481E-8E80-D45D1A11A2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0614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285AE-9C8A-4168-9596-09350D96BEDE}" type="datetimeFigureOut">
              <a:rPr kumimoji="1" lang="ja-JP" altLang="en-US" smtClean="0"/>
              <a:t>2025/3/18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6E65-5045-481E-8E80-D45D1A11A2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3806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285AE-9C8A-4168-9596-09350D96BEDE}" type="datetimeFigureOut">
              <a:rPr kumimoji="1" lang="ja-JP" altLang="en-US" smtClean="0"/>
              <a:t>2025/3/18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6E65-5045-481E-8E80-D45D1A11A21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147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285AE-9C8A-4168-9596-09350D96BEDE}" type="datetimeFigureOut">
              <a:rPr kumimoji="1" lang="ja-JP" altLang="en-US" smtClean="0"/>
              <a:t>2025/3/18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6E65-5045-481E-8E80-D45D1A11A21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018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285AE-9C8A-4168-9596-09350D96BEDE}" type="datetimeFigureOut">
              <a:rPr kumimoji="1" lang="ja-JP" altLang="en-US" smtClean="0"/>
              <a:t>2025/3/18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6E65-5045-481E-8E80-D45D1A11A2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4048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285AE-9C8A-4168-9596-09350D96BEDE}" type="datetimeFigureOut">
              <a:rPr kumimoji="1" lang="ja-JP" altLang="en-US" smtClean="0"/>
              <a:t>2025/3/18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6E65-5045-481E-8E80-D45D1A11A2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7988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285AE-9C8A-4168-9596-09350D96BEDE}" type="datetimeFigureOut">
              <a:rPr kumimoji="1" lang="ja-JP" altLang="en-US" smtClean="0"/>
              <a:t>2025/3/18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B6E65-5045-481E-8E80-D45D1A11A2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4330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4F285AE-9C8A-4168-9596-09350D96BEDE}" type="datetimeFigureOut">
              <a:rPr kumimoji="1" lang="ja-JP" altLang="en-US" smtClean="0"/>
              <a:t>2025/3/18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B6E65-5045-481E-8E80-D45D1A11A2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8533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8B5F23-59C3-4318-8003-0E20AAEE2D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3497" y="659851"/>
            <a:ext cx="10259279" cy="504731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sz="2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フロー名</a:t>
            </a:r>
          </a:p>
        </p:txBody>
      </p:sp>
      <p:sp>
        <p:nvSpPr>
          <p:cNvPr id="4" name="矢印: 五方向 3">
            <a:extLst>
              <a:ext uri="{FF2B5EF4-FFF2-40B4-BE49-F238E27FC236}">
                <a16:creationId xmlns:a16="http://schemas.microsoft.com/office/drawing/2014/main" id="{B2C3A825-4B20-416B-B90A-AA4C760694C1}"/>
              </a:ext>
            </a:extLst>
          </p:cNvPr>
          <p:cNvSpPr/>
          <p:nvPr/>
        </p:nvSpPr>
        <p:spPr>
          <a:xfrm>
            <a:off x="1613735" y="1413323"/>
            <a:ext cx="2134180" cy="793377"/>
          </a:xfrm>
          <a:prstGeom prst="homePlate">
            <a:avLst>
              <a:gd name="adj" fmla="val 43421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工程１</a:t>
            </a:r>
          </a:p>
        </p:txBody>
      </p:sp>
      <p:sp>
        <p:nvSpPr>
          <p:cNvPr id="5" name="矢印: 山形 4">
            <a:extLst>
              <a:ext uri="{FF2B5EF4-FFF2-40B4-BE49-F238E27FC236}">
                <a16:creationId xmlns:a16="http://schemas.microsoft.com/office/drawing/2014/main" id="{928C2CFB-0B97-49C8-A3B5-A055E0F0408E}"/>
              </a:ext>
            </a:extLst>
          </p:cNvPr>
          <p:cNvSpPr/>
          <p:nvPr/>
        </p:nvSpPr>
        <p:spPr>
          <a:xfrm>
            <a:off x="3550687" y="1413323"/>
            <a:ext cx="2084300" cy="793377"/>
          </a:xfrm>
          <a:prstGeom prst="chevron">
            <a:avLst>
              <a:gd name="adj" fmla="val 42907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工程２</a:t>
            </a:r>
          </a:p>
        </p:txBody>
      </p:sp>
      <p:sp>
        <p:nvSpPr>
          <p:cNvPr id="6" name="矢印: 山形 5">
            <a:extLst>
              <a:ext uri="{FF2B5EF4-FFF2-40B4-BE49-F238E27FC236}">
                <a16:creationId xmlns:a16="http://schemas.microsoft.com/office/drawing/2014/main" id="{EFF00361-9021-4A54-A5EA-BF378F4D21D3}"/>
              </a:ext>
            </a:extLst>
          </p:cNvPr>
          <p:cNvSpPr/>
          <p:nvPr/>
        </p:nvSpPr>
        <p:spPr>
          <a:xfrm>
            <a:off x="5433278" y="1413323"/>
            <a:ext cx="2102224" cy="793377"/>
          </a:xfrm>
          <a:prstGeom prst="chevron">
            <a:avLst>
              <a:gd name="adj" fmla="val 44681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工程３</a:t>
            </a:r>
          </a:p>
        </p:txBody>
      </p:sp>
      <p:sp>
        <p:nvSpPr>
          <p:cNvPr id="7" name="矢印: 山形 6">
            <a:extLst>
              <a:ext uri="{FF2B5EF4-FFF2-40B4-BE49-F238E27FC236}">
                <a16:creationId xmlns:a16="http://schemas.microsoft.com/office/drawing/2014/main" id="{7B8650F6-6B83-4D6A-8E5C-5604C7F83AF4}"/>
              </a:ext>
            </a:extLst>
          </p:cNvPr>
          <p:cNvSpPr/>
          <p:nvPr/>
        </p:nvSpPr>
        <p:spPr>
          <a:xfrm>
            <a:off x="7329312" y="1413323"/>
            <a:ext cx="2106705" cy="793377"/>
          </a:xfrm>
          <a:prstGeom prst="chevron">
            <a:avLst>
              <a:gd name="adj" fmla="val 44681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工程４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92704E1-FF19-48F4-9471-50F246ABBE0B}"/>
              </a:ext>
            </a:extLst>
          </p:cNvPr>
          <p:cNvSpPr/>
          <p:nvPr/>
        </p:nvSpPr>
        <p:spPr>
          <a:xfrm>
            <a:off x="1045062" y="2319455"/>
            <a:ext cx="452718" cy="181711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担当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A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34D3B43-2946-4730-A1E0-EE1CBD8C69A5}"/>
              </a:ext>
            </a:extLst>
          </p:cNvPr>
          <p:cNvSpPr/>
          <p:nvPr/>
        </p:nvSpPr>
        <p:spPr>
          <a:xfrm>
            <a:off x="1045062" y="4245428"/>
            <a:ext cx="452718" cy="198549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担当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B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タイトル 1">
            <a:extLst>
              <a:ext uri="{FF2B5EF4-FFF2-40B4-BE49-F238E27FC236}">
                <a16:creationId xmlns:a16="http://schemas.microsoft.com/office/drawing/2014/main" id="{2A3A2D54-6179-437B-95D0-B3B5E7790439}"/>
              </a:ext>
            </a:extLst>
          </p:cNvPr>
          <p:cNvSpPr txBox="1">
            <a:spLocks/>
          </p:cNvSpPr>
          <p:nvPr/>
        </p:nvSpPr>
        <p:spPr>
          <a:xfrm>
            <a:off x="8928848" y="345623"/>
            <a:ext cx="2610010" cy="50473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 4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月 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 □□株式会社</a:t>
            </a:r>
          </a:p>
        </p:txBody>
      </p:sp>
      <p:sp>
        <p:nvSpPr>
          <p:cNvPr id="13" name="矢印: 山形 12">
            <a:extLst>
              <a:ext uri="{FF2B5EF4-FFF2-40B4-BE49-F238E27FC236}">
                <a16:creationId xmlns:a16="http://schemas.microsoft.com/office/drawing/2014/main" id="{22FFC240-CA10-49FA-863A-AC92FA1F36B0}"/>
              </a:ext>
            </a:extLst>
          </p:cNvPr>
          <p:cNvSpPr/>
          <p:nvPr/>
        </p:nvSpPr>
        <p:spPr>
          <a:xfrm>
            <a:off x="9229827" y="1413323"/>
            <a:ext cx="2102224" cy="793377"/>
          </a:xfrm>
          <a:prstGeom prst="chevron">
            <a:avLst>
              <a:gd name="adj" fmla="val 41134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工程５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12EA81CB-D1C6-4DE9-862B-811A2BD411E7}"/>
              </a:ext>
            </a:extLst>
          </p:cNvPr>
          <p:cNvSpPr/>
          <p:nvPr/>
        </p:nvSpPr>
        <p:spPr>
          <a:xfrm>
            <a:off x="1613735" y="2319455"/>
            <a:ext cx="1821416" cy="1817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50000"/>
              </a:lnSpc>
            </a:pPr>
            <a:endParaRPr kumimoji="1" lang="en-US" altLang="ja-JP" sz="1600" dirty="0">
              <a:solidFill>
                <a:schemeClr val="bg2">
                  <a:lumMod val="1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5282866C-D29C-4E39-B2FD-07308AAEBFD5}"/>
              </a:ext>
            </a:extLst>
          </p:cNvPr>
          <p:cNvSpPr/>
          <p:nvPr/>
        </p:nvSpPr>
        <p:spPr>
          <a:xfrm>
            <a:off x="1613735" y="4245428"/>
            <a:ext cx="1821416" cy="19854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50000"/>
              </a:lnSpc>
            </a:pPr>
            <a:endParaRPr kumimoji="1" lang="ja-JP" altLang="en-US" sz="1600" dirty="0">
              <a:solidFill>
                <a:schemeClr val="bg2">
                  <a:lumMod val="1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8F91460D-3E24-4299-8971-9DD4BE96B654}"/>
              </a:ext>
            </a:extLst>
          </p:cNvPr>
          <p:cNvSpPr/>
          <p:nvPr/>
        </p:nvSpPr>
        <p:spPr>
          <a:xfrm>
            <a:off x="3551106" y="2319455"/>
            <a:ext cx="1821416" cy="1817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50000"/>
              </a:lnSpc>
            </a:pPr>
            <a:endParaRPr kumimoji="1" lang="ja-JP" altLang="en-US" sz="1600" dirty="0">
              <a:solidFill>
                <a:schemeClr val="bg2">
                  <a:lumMod val="1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1E0EC16F-E622-4106-B602-4ADF5519E7CC}"/>
              </a:ext>
            </a:extLst>
          </p:cNvPr>
          <p:cNvSpPr/>
          <p:nvPr/>
        </p:nvSpPr>
        <p:spPr>
          <a:xfrm>
            <a:off x="3551106" y="4245428"/>
            <a:ext cx="1821416" cy="19854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50000"/>
              </a:lnSpc>
            </a:pPr>
            <a:endParaRPr kumimoji="1" lang="en-US" altLang="ja-JP" sz="1600" dirty="0">
              <a:solidFill>
                <a:schemeClr val="bg2">
                  <a:lumMod val="1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726BB243-8D24-477A-B656-C4830A8BD7B0}"/>
              </a:ext>
            </a:extLst>
          </p:cNvPr>
          <p:cNvSpPr/>
          <p:nvPr/>
        </p:nvSpPr>
        <p:spPr>
          <a:xfrm>
            <a:off x="5489724" y="2319455"/>
            <a:ext cx="1821416" cy="1817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50000"/>
              </a:lnSpc>
            </a:pPr>
            <a:endParaRPr kumimoji="1" lang="ja-JP" altLang="en-US" sz="1600" dirty="0">
              <a:solidFill>
                <a:schemeClr val="bg2">
                  <a:lumMod val="1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F6993060-B955-4DEB-BEAB-6568C1350B62}"/>
              </a:ext>
            </a:extLst>
          </p:cNvPr>
          <p:cNvSpPr/>
          <p:nvPr/>
        </p:nvSpPr>
        <p:spPr>
          <a:xfrm>
            <a:off x="5489724" y="4245428"/>
            <a:ext cx="1821416" cy="19854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50000"/>
              </a:lnSpc>
            </a:pPr>
            <a:endParaRPr kumimoji="1" lang="en-US" altLang="ja-JP" sz="1600" dirty="0">
              <a:solidFill>
                <a:schemeClr val="bg2">
                  <a:lumMod val="1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F0965881-38C7-4A72-A7B5-BC6FF6FD0760}"/>
              </a:ext>
            </a:extLst>
          </p:cNvPr>
          <p:cNvSpPr/>
          <p:nvPr/>
        </p:nvSpPr>
        <p:spPr>
          <a:xfrm>
            <a:off x="7428342" y="2319455"/>
            <a:ext cx="1821416" cy="1817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50000"/>
              </a:lnSpc>
            </a:pPr>
            <a:endParaRPr lang="en-US" altLang="ja-JP" sz="1600" dirty="0">
              <a:solidFill>
                <a:schemeClr val="bg2">
                  <a:lumMod val="1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A6931616-6871-43B3-B2A0-A40C5B5CE23D}"/>
              </a:ext>
            </a:extLst>
          </p:cNvPr>
          <p:cNvSpPr/>
          <p:nvPr/>
        </p:nvSpPr>
        <p:spPr>
          <a:xfrm>
            <a:off x="7428342" y="4245428"/>
            <a:ext cx="1821416" cy="19854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50000"/>
              </a:lnSpc>
            </a:pPr>
            <a:endParaRPr kumimoji="1" lang="en-US" altLang="ja-JP" sz="1600" dirty="0">
              <a:solidFill>
                <a:schemeClr val="bg2">
                  <a:lumMod val="1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AC63CD11-C387-4023-8FB8-2E91D2E7962D}"/>
              </a:ext>
            </a:extLst>
          </p:cNvPr>
          <p:cNvSpPr/>
          <p:nvPr/>
        </p:nvSpPr>
        <p:spPr>
          <a:xfrm>
            <a:off x="9379752" y="2319455"/>
            <a:ext cx="1821416" cy="1817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50000"/>
              </a:lnSpc>
            </a:pPr>
            <a:endParaRPr lang="en-US" altLang="ja-JP" sz="1600" dirty="0">
              <a:solidFill>
                <a:schemeClr val="bg2">
                  <a:lumMod val="1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96863950-B33C-4A1B-B58B-CDB0D7854294}"/>
              </a:ext>
            </a:extLst>
          </p:cNvPr>
          <p:cNvSpPr/>
          <p:nvPr/>
        </p:nvSpPr>
        <p:spPr>
          <a:xfrm>
            <a:off x="9379752" y="4245428"/>
            <a:ext cx="1821416" cy="19854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50000"/>
              </a:lnSpc>
            </a:pPr>
            <a:endParaRPr kumimoji="1" lang="ja-JP" altLang="en-US" sz="1600" dirty="0">
              <a:solidFill>
                <a:schemeClr val="bg2">
                  <a:lumMod val="1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07928739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</TotalTime>
  <Words>26</Words>
  <Application>Microsoft Office PowerPoint</Application>
  <PresentationFormat>ワイド画面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Calibri</vt:lpstr>
      <vt:lpstr>Calibri Light</vt:lpstr>
      <vt:lpstr>Wingdings 2</vt:lpstr>
      <vt:lpstr>HDOfficeLightV0</vt:lpstr>
      <vt:lpstr>フロー名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弊社サービス導入までの流れ</dc:title>
  <dc:creator>誠雄 今村</dc:creator>
  <cp:lastModifiedBy>誠雄 今村</cp:lastModifiedBy>
  <cp:revision>6</cp:revision>
  <dcterms:created xsi:type="dcterms:W3CDTF">2022-02-19T21:04:35Z</dcterms:created>
  <dcterms:modified xsi:type="dcterms:W3CDTF">2025-03-18T12:25:11Z</dcterms:modified>
</cp:coreProperties>
</file>