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4384" r:id="rId2"/>
    <p:sldMasterId id="214748448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CC"/>
    <a:srgbClr val="3366FF"/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39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 algn="ctr">
              <a:buNone/>
              <a:defRPr sz="1849"/>
            </a:lvl2pPr>
            <a:lvl3pPr marL="603579" indent="0" algn="ctr">
              <a:buNone/>
              <a:defRPr sz="1583"/>
            </a:lvl3pPr>
            <a:lvl4pPr marL="905364" indent="0" algn="ctr">
              <a:buNone/>
              <a:defRPr sz="1320"/>
            </a:lvl4pPr>
            <a:lvl5pPr marL="1207156" indent="0" algn="ctr">
              <a:buNone/>
              <a:defRPr sz="1320"/>
            </a:lvl5pPr>
            <a:lvl6pPr marL="1508943" indent="0" algn="ctr">
              <a:buNone/>
              <a:defRPr sz="1320"/>
            </a:lvl6pPr>
            <a:lvl7pPr marL="1810735" indent="0" algn="ctr">
              <a:buNone/>
              <a:defRPr sz="1320"/>
            </a:lvl7pPr>
            <a:lvl8pPr marL="2112522" indent="0" algn="ctr">
              <a:buNone/>
              <a:defRPr sz="1320"/>
            </a:lvl8pPr>
            <a:lvl9pPr marL="2414313" indent="0" algn="ctr">
              <a:buNone/>
              <a:defRPr sz="13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8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6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9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6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74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8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1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3" y="1712423"/>
            <a:ext cx="7886700" cy="2851208"/>
          </a:xfrm>
        </p:spPr>
        <p:txBody>
          <a:bodyPr anchor="b">
            <a:normAutofit/>
          </a:bodyPr>
          <a:lstStyle>
            <a:lvl1pPr>
              <a:defRPr sz="3959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3" y="4552638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>
              <a:buNone/>
              <a:defRPr sz="1189">
                <a:solidFill>
                  <a:schemeClr val="tx1">
                    <a:tint val="75000"/>
                  </a:schemeClr>
                </a:solidFill>
              </a:defRPr>
            </a:lvl2pPr>
            <a:lvl3pPr marL="603579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905364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4pPr>
            <a:lvl5pPr marL="1207156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5pPr>
            <a:lvl6pPr marL="150894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6pPr>
            <a:lvl7pPr marL="1810735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7pPr>
            <a:lvl8pPr marL="2112522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8pPr>
            <a:lvl9pPr marL="241431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6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4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3"/>
            <a:ext cx="2948940" cy="1600197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>
              <a:defRPr sz="2113"/>
            </a:lvl1pPr>
            <a:lvl2pPr>
              <a:defRPr sz="1849"/>
            </a:lvl2pPr>
            <a:lvl3pPr>
              <a:defRPr sz="1583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4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0"/>
            <a:ext cx="2948940" cy="1600200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 marL="0" indent="0">
              <a:buNone/>
              <a:defRPr sz="2113"/>
            </a:lvl1pPr>
            <a:lvl2pPr marL="301790" indent="0">
              <a:buNone/>
              <a:defRPr sz="1849"/>
            </a:lvl2pPr>
            <a:lvl3pPr marL="603579" indent="0">
              <a:buNone/>
              <a:defRPr sz="1583"/>
            </a:lvl3pPr>
            <a:lvl4pPr marL="905364" indent="0">
              <a:buNone/>
              <a:defRPr sz="1320"/>
            </a:lvl4pPr>
            <a:lvl5pPr marL="1207156" indent="0">
              <a:buNone/>
              <a:defRPr sz="1320"/>
            </a:lvl5pPr>
            <a:lvl6pPr marL="1508943" indent="0">
              <a:buNone/>
              <a:defRPr sz="1320"/>
            </a:lvl6pPr>
            <a:lvl7pPr marL="1810735" indent="0">
              <a:buNone/>
              <a:defRPr sz="1320"/>
            </a:lvl7pPr>
            <a:lvl8pPr marL="2112522" indent="0">
              <a:buNone/>
              <a:defRPr sz="1320"/>
            </a:lvl8pPr>
            <a:lvl9pPr marL="2414313" indent="0">
              <a:buNone/>
              <a:defRPr sz="132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2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51" y="365761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03579" rtl="0" eaLnBrk="1" latinLnBrk="0" hangingPunct="1">
        <a:lnSpc>
          <a:spcPct val="90000"/>
        </a:lnSpc>
        <a:spcBef>
          <a:spcPct val="0"/>
        </a:spcBef>
        <a:buNone/>
        <a:defRPr kumimoji="1" sz="2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95" indent="-150895" algn="l" defTabSz="603579" rtl="0" eaLnBrk="1" latinLnBrk="0" hangingPunct="1">
        <a:lnSpc>
          <a:spcPct val="90000"/>
        </a:lnSpc>
        <a:spcBef>
          <a:spcPts val="659"/>
        </a:spcBef>
        <a:buFont typeface="Wingdings 2" pitchFamily="18" charset="2"/>
        <a:buChar char=""/>
        <a:defRPr kumimoji="1" sz="1849" kern="1200">
          <a:solidFill>
            <a:schemeClr val="tx1"/>
          </a:solidFill>
          <a:latin typeface="+mn-lt"/>
          <a:ea typeface="+mn-ea"/>
          <a:cs typeface="+mn-cs"/>
        </a:defRPr>
      </a:lvl1pPr>
      <a:lvl2pPr marL="452684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75447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26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35805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659839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961630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263418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565205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79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579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364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156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4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35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522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31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タイトル 1">
            <a:extLst>
              <a:ext uri="{FF2B5EF4-FFF2-40B4-BE49-F238E27FC236}">
                <a16:creationId xmlns:a16="http://schemas.microsoft.com/office/drawing/2014/main" id="{622423B6-037C-4710-BE9E-B186F59B98DF}"/>
              </a:ext>
            </a:extLst>
          </p:cNvPr>
          <p:cNvSpPr txBox="1">
            <a:spLocks/>
          </p:cNvSpPr>
          <p:nvPr/>
        </p:nvSpPr>
        <p:spPr>
          <a:xfrm>
            <a:off x="6268492" y="286248"/>
            <a:ext cx="2385981" cy="273929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2355479-5184-4C8C-8C0D-8E04F891997C}"/>
              </a:ext>
            </a:extLst>
          </p:cNvPr>
          <p:cNvSpPr/>
          <p:nvPr/>
        </p:nvSpPr>
        <p:spPr>
          <a:xfrm>
            <a:off x="3898646" y="1173333"/>
            <a:ext cx="1875775" cy="8553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プロジェクトオーナー</a:t>
            </a:r>
            <a:endParaRPr kumimoji="1" lang="en-US" altLang="ja-JP" sz="11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（事業部）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A293CA1-DBF5-445E-BBDF-86D6A790440F}"/>
              </a:ext>
            </a:extLst>
          </p:cNvPr>
          <p:cNvSpPr/>
          <p:nvPr/>
        </p:nvSpPr>
        <p:spPr>
          <a:xfrm>
            <a:off x="1103737" y="3424688"/>
            <a:ext cx="180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事業部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792C84B-D09D-4A6F-94F3-649024458125}"/>
              </a:ext>
            </a:extLst>
          </p:cNvPr>
          <p:cNvSpPr/>
          <p:nvPr/>
        </p:nvSpPr>
        <p:spPr>
          <a:xfrm>
            <a:off x="1103737" y="3844547"/>
            <a:ext cx="1800000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EF891C3F-5165-46BA-99A8-63AF092A5032}"/>
              </a:ext>
            </a:extLst>
          </p:cNvPr>
          <p:cNvSpPr/>
          <p:nvPr/>
        </p:nvSpPr>
        <p:spPr>
          <a:xfrm>
            <a:off x="1103737" y="4756894"/>
            <a:ext cx="1800000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BE6856D-9F3F-45BB-A69C-5B8657012898}"/>
              </a:ext>
            </a:extLst>
          </p:cNvPr>
          <p:cNvSpPr/>
          <p:nvPr/>
        </p:nvSpPr>
        <p:spPr>
          <a:xfrm>
            <a:off x="2998646" y="3424688"/>
            <a:ext cx="180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B671F47-BEF6-4A84-AE36-06F7BE96ACC6}"/>
              </a:ext>
            </a:extLst>
          </p:cNvPr>
          <p:cNvSpPr/>
          <p:nvPr/>
        </p:nvSpPr>
        <p:spPr>
          <a:xfrm>
            <a:off x="4893555" y="3424688"/>
            <a:ext cx="180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運用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3F806316-F545-4C29-8F8B-720C1AB1ADF7}"/>
              </a:ext>
            </a:extLst>
          </p:cNvPr>
          <p:cNvCxnSpPr>
            <a:cxnSpLocks/>
            <a:stCxn id="121" idx="0"/>
            <a:endCxn id="2" idx="2"/>
          </p:cNvCxnSpPr>
          <p:nvPr/>
        </p:nvCxnSpPr>
        <p:spPr>
          <a:xfrm rot="16200000" flipV="1">
            <a:off x="4617055" y="2248187"/>
            <a:ext cx="1395980" cy="957021"/>
          </a:xfrm>
          <a:prstGeom prst="bentConnector3">
            <a:avLst>
              <a:gd name="adj1" fmla="val 32134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8BF741BA-BFA7-4952-90ED-DF5841CCA443}"/>
              </a:ext>
            </a:extLst>
          </p:cNvPr>
          <p:cNvSpPr/>
          <p:nvPr/>
        </p:nvSpPr>
        <p:spPr>
          <a:xfrm>
            <a:off x="6788188" y="3424688"/>
            <a:ext cx="1800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品質管理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5" name="コネクタ: カギ線 234">
            <a:extLst>
              <a:ext uri="{FF2B5EF4-FFF2-40B4-BE49-F238E27FC236}">
                <a16:creationId xmlns:a16="http://schemas.microsoft.com/office/drawing/2014/main" id="{B7D82111-CBEC-415B-829C-966224AA50D3}"/>
              </a:ext>
            </a:extLst>
          </p:cNvPr>
          <p:cNvCxnSpPr>
            <a:cxnSpLocks/>
            <a:stCxn id="144" idx="0"/>
            <a:endCxn id="2" idx="2"/>
          </p:cNvCxnSpPr>
          <p:nvPr/>
        </p:nvCxnSpPr>
        <p:spPr>
          <a:xfrm rot="16200000" flipV="1">
            <a:off x="5564371" y="1300871"/>
            <a:ext cx="1395980" cy="2851654"/>
          </a:xfrm>
          <a:prstGeom prst="bentConnector3">
            <a:avLst>
              <a:gd name="adj1" fmla="val 32115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コネクタ: カギ線 237">
            <a:extLst>
              <a:ext uri="{FF2B5EF4-FFF2-40B4-BE49-F238E27FC236}">
                <a16:creationId xmlns:a16="http://schemas.microsoft.com/office/drawing/2014/main" id="{9E4CD45C-1256-4CD7-B999-3E32EEB225F9}"/>
              </a:ext>
            </a:extLst>
          </p:cNvPr>
          <p:cNvCxnSpPr>
            <a:cxnSpLocks/>
            <a:stCxn id="101" idx="0"/>
            <a:endCxn id="2" idx="2"/>
          </p:cNvCxnSpPr>
          <p:nvPr/>
        </p:nvCxnSpPr>
        <p:spPr>
          <a:xfrm rot="5400000" flipH="1" flipV="1">
            <a:off x="3669600" y="2257754"/>
            <a:ext cx="1395980" cy="937888"/>
          </a:xfrm>
          <a:prstGeom prst="bentConnector3">
            <a:avLst>
              <a:gd name="adj1" fmla="val 32136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コネクタ: カギ線 241">
            <a:extLst>
              <a:ext uri="{FF2B5EF4-FFF2-40B4-BE49-F238E27FC236}">
                <a16:creationId xmlns:a16="http://schemas.microsoft.com/office/drawing/2014/main" id="{F785E261-F2F7-46FF-9A65-5E0581AFF823}"/>
              </a:ext>
            </a:extLst>
          </p:cNvPr>
          <p:cNvCxnSpPr>
            <a:cxnSpLocks/>
            <a:stCxn id="76" idx="0"/>
            <a:endCxn id="2" idx="2"/>
          </p:cNvCxnSpPr>
          <p:nvPr/>
        </p:nvCxnSpPr>
        <p:spPr>
          <a:xfrm rot="5400000" flipH="1" flipV="1">
            <a:off x="2722145" y="1310300"/>
            <a:ext cx="1395980" cy="2832797"/>
          </a:xfrm>
          <a:prstGeom prst="bentConnector3">
            <a:avLst>
              <a:gd name="adj1" fmla="val 32136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タイトル 1">
            <a:extLst>
              <a:ext uri="{FF2B5EF4-FFF2-40B4-BE49-F238E27FC236}">
                <a16:creationId xmlns:a16="http://schemas.microsoft.com/office/drawing/2014/main" id="{39A38189-3417-43CB-B7E1-D1895972AA30}"/>
              </a:ext>
            </a:extLst>
          </p:cNvPr>
          <p:cNvSpPr txBox="1">
            <a:spLocks/>
          </p:cNvSpPr>
          <p:nvPr/>
        </p:nvSpPr>
        <p:spPr>
          <a:xfrm>
            <a:off x="402727" y="3844547"/>
            <a:ext cx="621306" cy="925098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</a:t>
            </a:r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1EC125DC-52AE-49D5-809C-06A472D36497}"/>
              </a:ext>
            </a:extLst>
          </p:cNvPr>
          <p:cNvSpPr txBox="1">
            <a:spLocks/>
          </p:cNvSpPr>
          <p:nvPr/>
        </p:nvSpPr>
        <p:spPr>
          <a:xfrm>
            <a:off x="402727" y="4756894"/>
            <a:ext cx="621306" cy="1503640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ロール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C5C6EE3-C9C8-43E1-9145-6BD5F63B4F7B}"/>
              </a:ext>
            </a:extLst>
          </p:cNvPr>
          <p:cNvSpPr/>
          <p:nvPr/>
        </p:nvSpPr>
        <p:spPr>
          <a:xfrm>
            <a:off x="2998646" y="3844547"/>
            <a:ext cx="1800000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AF33E77D-C627-4215-A78D-AD9BFBCDFFEC}"/>
              </a:ext>
            </a:extLst>
          </p:cNvPr>
          <p:cNvSpPr/>
          <p:nvPr/>
        </p:nvSpPr>
        <p:spPr>
          <a:xfrm>
            <a:off x="2998646" y="4756894"/>
            <a:ext cx="1800000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CA2D9F66-08A1-4410-AEE2-0243E25E6161}"/>
              </a:ext>
            </a:extLst>
          </p:cNvPr>
          <p:cNvSpPr/>
          <p:nvPr/>
        </p:nvSpPr>
        <p:spPr>
          <a:xfrm>
            <a:off x="4893555" y="3844547"/>
            <a:ext cx="1800000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1364FB70-1125-428D-93B8-A83D2D725B9C}"/>
              </a:ext>
            </a:extLst>
          </p:cNvPr>
          <p:cNvSpPr/>
          <p:nvPr/>
        </p:nvSpPr>
        <p:spPr>
          <a:xfrm>
            <a:off x="4893555" y="4756894"/>
            <a:ext cx="1800000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83D68006-79AC-42F5-8325-9F44ED2B884D}"/>
              </a:ext>
            </a:extLst>
          </p:cNvPr>
          <p:cNvSpPr/>
          <p:nvPr/>
        </p:nvSpPr>
        <p:spPr>
          <a:xfrm>
            <a:off x="6788189" y="3844547"/>
            <a:ext cx="1800000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274FC96F-D687-4C9A-9C59-D9FB1DFE6B97}"/>
              </a:ext>
            </a:extLst>
          </p:cNvPr>
          <p:cNvSpPr/>
          <p:nvPr/>
        </p:nvSpPr>
        <p:spPr>
          <a:xfrm>
            <a:off x="6788189" y="4756894"/>
            <a:ext cx="1800000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05F4A536-4089-460E-8FA1-01F2376B3838}"/>
              </a:ext>
            </a:extLst>
          </p:cNvPr>
          <p:cNvSpPr txBox="1">
            <a:spLocks/>
          </p:cNvSpPr>
          <p:nvPr/>
        </p:nvSpPr>
        <p:spPr>
          <a:xfrm>
            <a:off x="402727" y="3422625"/>
            <a:ext cx="621306" cy="360000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部署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18AAD2D0-D22B-4549-B703-951F39AA267A}"/>
              </a:ext>
            </a:extLst>
          </p:cNvPr>
          <p:cNvSpPr/>
          <p:nvPr/>
        </p:nvSpPr>
        <p:spPr>
          <a:xfrm>
            <a:off x="6478645" y="1864362"/>
            <a:ext cx="1875775" cy="8553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プロジェクトマネジメント</a:t>
            </a:r>
            <a:endParaRPr kumimoji="1" lang="en-US" altLang="ja-JP" sz="11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6029E79-D2C5-422E-A20B-F17FE6D185BE}"/>
              </a:ext>
            </a:extLst>
          </p:cNvPr>
          <p:cNvCxnSpPr>
            <a:cxnSpLocks/>
            <a:endCxn id="125" idx="1"/>
          </p:cNvCxnSpPr>
          <p:nvPr/>
        </p:nvCxnSpPr>
        <p:spPr>
          <a:xfrm>
            <a:off x="4848797" y="2292050"/>
            <a:ext cx="16298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471565-944F-4DAF-8C7C-C2E8B069F264}"/>
              </a:ext>
            </a:extLst>
          </p:cNvPr>
          <p:cNvSpPr/>
          <p:nvPr/>
        </p:nvSpPr>
        <p:spPr>
          <a:xfrm>
            <a:off x="452582" y="597466"/>
            <a:ext cx="8201891" cy="36996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□□□□ プロジェクト プロジェクト体制図</a:t>
            </a: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140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Calibri</vt:lpstr>
      <vt:lpstr>Calibri Light</vt:lpstr>
      <vt:lpstr>Wingdings 2</vt:lpstr>
      <vt:lpstr>HDOfficeLightV0</vt:lpstr>
      <vt:lpstr>1_HDOfficeLightV0</vt:lpstr>
      <vt:lpstr>2_HDOfficeLightV0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162</cp:revision>
  <dcterms:created xsi:type="dcterms:W3CDTF">2022-02-19T21:04:35Z</dcterms:created>
  <dcterms:modified xsi:type="dcterms:W3CDTF">2022-04-26T13:08:25Z</dcterms:modified>
</cp:coreProperties>
</file>