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  <p:sldMasterId id="2147484384" r:id="rId2"/>
    <p:sldMasterId id="2147484480" r:id="rId3"/>
  </p:sld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0066CC"/>
    <a:srgbClr val="3366FF"/>
    <a:srgbClr val="666633"/>
    <a:srgbClr val="FF5050"/>
    <a:srgbClr val="FF6600"/>
    <a:srgbClr val="FFCC00"/>
    <a:srgbClr val="FF9933"/>
    <a:srgbClr val="0099CC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8A44ED-BB6E-43B2-9D0E-EC2349322875}" v="70" dt="2022-02-19T21:53:07.463"/>
    <p1510:client id="{B6CB9895-93AB-4860-A58E-2DF1DB88A501}" v="9" dt="2022-02-19T22:01:14.9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3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誠雄 今村" userId="4b57f4ab-bbd7-45a8-8d72-5e27991254c3" providerId="ADAL" clId="{B6CB9895-93AB-4860-A58E-2DF1DB88A501}"/>
    <pc:docChg chg="undo custSel modSld">
      <pc:chgData name="誠雄 今村" userId="4b57f4ab-bbd7-45a8-8d72-5e27991254c3" providerId="ADAL" clId="{B6CB9895-93AB-4860-A58E-2DF1DB88A501}" dt="2022-02-20T06:35:06.379" v="63" actId="14100"/>
      <pc:docMkLst>
        <pc:docMk/>
      </pc:docMkLst>
      <pc:sldChg chg="addSp delSp modSp mod">
        <pc:chgData name="誠雄 今村" userId="4b57f4ab-bbd7-45a8-8d72-5e27991254c3" providerId="ADAL" clId="{B6CB9895-93AB-4860-A58E-2DF1DB88A501}" dt="2022-02-20T06:35:06.379" v="63" actId="14100"/>
        <pc:sldMkLst>
          <pc:docMk/>
          <pc:sldMk cId="3807928739" sldId="256"/>
        </pc:sldMkLst>
        <pc:spChg chg="mod">
          <ac:chgData name="誠雄 今村" userId="4b57f4ab-bbd7-45a8-8d72-5e27991254c3" providerId="ADAL" clId="{B6CB9895-93AB-4860-A58E-2DF1DB88A501}" dt="2022-02-19T22:01:03.392" v="2"/>
          <ac:spMkLst>
            <pc:docMk/>
            <pc:sldMk cId="3807928739" sldId="256"/>
            <ac:spMk id="2" creationId="{B48B5F23-59C3-4318-8003-0E20AAEE2D93}"/>
          </ac:spMkLst>
        </pc:spChg>
        <pc:spChg chg="add del mod">
          <ac:chgData name="誠雄 今村" userId="4b57f4ab-bbd7-45a8-8d72-5e27991254c3" providerId="ADAL" clId="{B6CB9895-93AB-4860-A58E-2DF1DB88A501}" dt="2022-02-20T06:34:08.627" v="43" actId="21"/>
          <ac:spMkLst>
            <pc:docMk/>
            <pc:sldMk cId="3807928739" sldId="256"/>
            <ac:spMk id="3" creationId="{9E677C6E-BB07-47F1-92A5-2D9380994B88}"/>
          </ac:spMkLst>
        </pc:spChg>
        <pc:spChg chg="mod">
          <ac:chgData name="誠雄 今村" userId="4b57f4ab-bbd7-45a8-8d72-5e27991254c3" providerId="ADAL" clId="{B6CB9895-93AB-4860-A58E-2DF1DB88A501}" dt="2022-02-20T06:35:06.379" v="63" actId="14100"/>
          <ac:spMkLst>
            <pc:docMk/>
            <pc:sldMk cId="3807928739" sldId="256"/>
            <ac:spMk id="4" creationId="{B2C3A825-4B20-416B-B90A-AA4C760694C1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5" creationId="{928C2CFB-0B97-49C8-A3B5-A055E0F0408E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6" creationId="{EFF00361-9021-4A54-A5EA-BF378F4D21D3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7" creationId="{7B8650F6-6B83-4D6A-8E5C-5604C7F83AF4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9" creationId="{C92704E1-FF19-48F4-9471-50F246ABBE0B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10" creationId="{734D3B43-2946-4730-A1E0-EE1CBD8C69A5}"/>
          </ac:spMkLst>
        </pc:spChg>
        <pc:spChg chg="mod">
          <ac:chgData name="誠雄 今村" userId="4b57f4ab-bbd7-45a8-8d72-5e27991254c3" providerId="ADAL" clId="{B6CB9895-93AB-4860-A58E-2DF1DB88A501}" dt="2022-02-19T22:02:50.937" v="11" actId="14100"/>
          <ac:spMkLst>
            <pc:docMk/>
            <pc:sldMk cId="3807928739" sldId="256"/>
            <ac:spMk id="12" creationId="{2A3A2D54-6179-437B-95D0-B3B5E7790439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13" creationId="{22FFC240-CA10-49FA-863A-AC92FA1F36B0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15" creationId="{12EA81CB-D1C6-4DE9-862B-811A2BD411E7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16" creationId="{5282866C-D29C-4E39-B2FD-07308AAEBFD5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17" creationId="{8F91460D-3E24-4299-8971-9DD4BE96B654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18" creationId="{1E0EC16F-E622-4106-B602-4ADF5519E7CC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19" creationId="{726BB243-8D24-477A-B656-C4830A8BD7B0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20" creationId="{F6993060-B955-4DEB-BEAB-6568C1350B62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21" creationId="{F0965881-38C7-4A72-A7B5-BC6FF6FD0760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22" creationId="{A6931616-6871-43B3-B2A0-A40C5B5CE23D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23" creationId="{AC63CD11-C387-4023-8FB8-2E91D2E7962D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24" creationId="{96863950-B33C-4A1B-B58B-CDB0D7854294}"/>
          </ac:spMkLst>
        </pc:spChg>
      </pc:sldChg>
    </pc:docChg>
  </pc:docChgLst>
  <pc:docChgLst>
    <pc:chgData name="誠雄 今村" userId="4b57f4ab-bbd7-45a8-8d72-5e27991254c3" providerId="ADAL" clId="{9F8A44ED-BB6E-43B2-9D0E-EC2349322875}"/>
    <pc:docChg chg="undo custSel addSld modSld">
      <pc:chgData name="誠雄 今村" userId="4b57f4ab-bbd7-45a8-8d72-5e27991254c3" providerId="ADAL" clId="{9F8A44ED-BB6E-43B2-9D0E-EC2349322875}" dt="2022-02-19T21:56:21.017" v="1517" actId="1038"/>
      <pc:docMkLst>
        <pc:docMk/>
      </pc:docMkLst>
      <pc:sldChg chg="addSp delSp modSp new mod setBg">
        <pc:chgData name="誠雄 今村" userId="4b57f4ab-bbd7-45a8-8d72-5e27991254c3" providerId="ADAL" clId="{9F8A44ED-BB6E-43B2-9D0E-EC2349322875}" dt="2022-02-19T21:56:21.017" v="1517" actId="1038"/>
        <pc:sldMkLst>
          <pc:docMk/>
          <pc:sldMk cId="3807928739" sldId="256"/>
        </pc:sldMkLst>
        <pc:spChg chg="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" creationId="{B48B5F23-59C3-4318-8003-0E20AAEE2D93}"/>
          </ac:spMkLst>
        </pc:spChg>
        <pc:spChg chg="del">
          <ac:chgData name="誠雄 今村" userId="4b57f4ab-bbd7-45a8-8d72-5e27991254c3" providerId="ADAL" clId="{9F8A44ED-BB6E-43B2-9D0E-EC2349322875}" dt="2022-02-19T21:15:14.623" v="67" actId="21"/>
          <ac:spMkLst>
            <pc:docMk/>
            <pc:sldMk cId="3807928739" sldId="256"/>
            <ac:spMk id="3" creationId="{684C7D2E-C7F9-44FD-BB7E-9A8061DDB72B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4" creationId="{B2C3A825-4B20-416B-B90A-AA4C760694C1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5" creationId="{928C2CFB-0B97-49C8-A3B5-A055E0F0408E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6" creationId="{EFF00361-9021-4A54-A5EA-BF378F4D21D3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7" creationId="{7B8650F6-6B83-4D6A-8E5C-5604C7F83AF4}"/>
          </ac:spMkLst>
        </pc:spChg>
        <pc:spChg chg="add del mod">
          <ac:chgData name="誠雄 今村" userId="4b57f4ab-bbd7-45a8-8d72-5e27991254c3" providerId="ADAL" clId="{9F8A44ED-BB6E-43B2-9D0E-EC2349322875}" dt="2022-02-19T21:06:20.864" v="20"/>
          <ac:spMkLst>
            <pc:docMk/>
            <pc:sldMk cId="3807928739" sldId="256"/>
            <ac:spMk id="8" creationId="{F3AF16E4-FC39-4EB3-AE74-7ABD420EE26E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9" creationId="{C92704E1-FF19-48F4-9471-50F246ABBE0B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0" creationId="{734D3B43-2946-4730-A1E0-EE1CBD8C69A5}"/>
          </ac:spMkLst>
        </pc:spChg>
        <pc:spChg chg="add del mod">
          <ac:chgData name="誠雄 今村" userId="4b57f4ab-bbd7-45a8-8d72-5e27991254c3" providerId="ADAL" clId="{9F8A44ED-BB6E-43B2-9D0E-EC2349322875}" dt="2022-02-19T21:30:42.357" v="384" actId="478"/>
          <ac:spMkLst>
            <pc:docMk/>
            <pc:sldMk cId="3807928739" sldId="256"/>
            <ac:spMk id="11" creationId="{4E643733-BC83-4C09-AF59-839DA7310D31}"/>
          </ac:spMkLst>
        </pc:spChg>
        <pc:spChg chg="add mod">
          <ac:chgData name="誠雄 今村" userId="4b57f4ab-bbd7-45a8-8d72-5e27991254c3" providerId="ADAL" clId="{9F8A44ED-BB6E-43B2-9D0E-EC2349322875}" dt="2022-02-19T21:56:06.614" v="1510" actId="6549"/>
          <ac:spMkLst>
            <pc:docMk/>
            <pc:sldMk cId="3807928739" sldId="256"/>
            <ac:spMk id="12" creationId="{2A3A2D54-6179-437B-95D0-B3B5E7790439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3" creationId="{22FFC240-CA10-49FA-863A-AC92FA1F36B0}"/>
          </ac:spMkLst>
        </pc:spChg>
        <pc:spChg chg="add mod">
          <ac:chgData name="誠雄 今村" userId="4b57f4ab-bbd7-45a8-8d72-5e27991254c3" providerId="ADAL" clId="{9F8A44ED-BB6E-43B2-9D0E-EC2349322875}" dt="2022-02-19T21:30:56.752" v="397" actId="571"/>
          <ac:spMkLst>
            <pc:docMk/>
            <pc:sldMk cId="3807928739" sldId="256"/>
            <ac:spMk id="14" creationId="{461AC094-F343-4543-B50B-009DEEBEA367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5" creationId="{12EA81CB-D1C6-4DE9-862B-811A2BD411E7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6" creationId="{5282866C-D29C-4E39-B2FD-07308AAEBFD5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7" creationId="{8F91460D-3E24-4299-8971-9DD4BE96B654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8" creationId="{1E0EC16F-E622-4106-B602-4ADF5519E7CC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9" creationId="{726BB243-8D24-477A-B656-C4830A8BD7B0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0" creationId="{F6993060-B955-4DEB-BEAB-6568C1350B62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1" creationId="{F0965881-38C7-4A72-A7B5-BC6FF6FD0760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2" creationId="{A6931616-6871-43B3-B2A0-A40C5B5CE23D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3" creationId="{AC63CD11-C387-4023-8FB8-2E91D2E7962D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4" creationId="{96863950-B33C-4A1B-B58B-CDB0D785429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1"/>
            <a:ext cx="6858000" cy="2387600"/>
          </a:xfrm>
        </p:spPr>
        <p:txBody>
          <a:bodyPr anchor="b">
            <a:normAutofit/>
          </a:bodyPr>
          <a:lstStyle>
            <a:lvl1pPr algn="ctr">
              <a:defRPr sz="39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9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58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01790" indent="0" algn="ctr">
              <a:buNone/>
              <a:defRPr sz="1849"/>
            </a:lvl2pPr>
            <a:lvl3pPr marL="603579" indent="0" algn="ctr">
              <a:buNone/>
              <a:defRPr sz="1583"/>
            </a:lvl3pPr>
            <a:lvl4pPr marL="905364" indent="0" algn="ctr">
              <a:buNone/>
              <a:defRPr sz="1320"/>
            </a:lvl4pPr>
            <a:lvl5pPr marL="1207156" indent="0" algn="ctr">
              <a:buNone/>
              <a:defRPr sz="1320"/>
            </a:lvl5pPr>
            <a:lvl6pPr marL="1508943" indent="0" algn="ctr">
              <a:buNone/>
              <a:defRPr sz="1320"/>
            </a:lvl6pPr>
            <a:lvl7pPr marL="1810735" indent="0" algn="ctr">
              <a:buNone/>
              <a:defRPr sz="1320"/>
            </a:lvl7pPr>
            <a:lvl8pPr marL="2112522" indent="0" algn="ctr">
              <a:buNone/>
              <a:defRPr sz="1320"/>
            </a:lvl8pPr>
            <a:lvl9pPr marL="2414313" indent="0" algn="ctr">
              <a:buNone/>
              <a:defRPr sz="132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4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85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5"/>
            <a:ext cx="5800725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763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87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95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33" indent="0" algn="ctr">
              <a:buNone/>
              <a:defRPr sz="2273"/>
            </a:lvl2pPr>
            <a:lvl3pPr marL="742864" indent="0" algn="ctr">
              <a:buNone/>
              <a:defRPr sz="1951"/>
            </a:lvl3pPr>
            <a:lvl4pPr marL="1114298" indent="0" algn="ctr">
              <a:buNone/>
              <a:defRPr sz="1625"/>
            </a:lvl4pPr>
            <a:lvl5pPr marL="1485730" indent="0" algn="ctr">
              <a:buNone/>
              <a:defRPr sz="1625"/>
            </a:lvl5pPr>
            <a:lvl6pPr marL="1857162" indent="0" algn="ctr">
              <a:buNone/>
              <a:defRPr sz="1625"/>
            </a:lvl6pPr>
            <a:lvl7pPr marL="2228595" indent="0" algn="ctr">
              <a:buNone/>
              <a:defRPr sz="1625"/>
            </a:lvl7pPr>
            <a:lvl8pPr marL="2600028" indent="0" algn="ctr">
              <a:buNone/>
              <a:defRPr sz="1625"/>
            </a:lvl8pPr>
            <a:lvl9pPr marL="2971459" indent="0" algn="ctr">
              <a:buNone/>
              <a:defRPr sz="162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5887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861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2" y="1712423"/>
            <a:ext cx="7886700" cy="2851208"/>
          </a:xfrm>
        </p:spPr>
        <p:txBody>
          <a:bodyPr anchor="b">
            <a:normAutofit/>
          </a:bodyPr>
          <a:lstStyle>
            <a:lvl1pPr>
              <a:defRPr sz="4876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2" y="4552637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95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33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2pPr>
            <a:lvl3pPr marL="74286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14298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4pPr>
            <a:lvl5pPr marL="1485730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5pPr>
            <a:lvl6pPr marL="1857162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6pPr>
            <a:lvl7pPr marL="2228595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7pPr>
            <a:lvl8pPr marL="2600028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8pPr>
            <a:lvl9pPr marL="2971459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798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6" y="1828803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3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297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50" y="1681852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51" b="1"/>
            </a:lvl1pPr>
            <a:lvl2pPr marL="371433" indent="0">
              <a:buNone/>
              <a:defRPr sz="1625" b="1"/>
            </a:lvl2pPr>
            <a:lvl3pPr marL="742864" indent="0">
              <a:buNone/>
              <a:defRPr sz="1463" b="1"/>
            </a:lvl3pPr>
            <a:lvl4pPr marL="1114298" indent="0">
              <a:buNone/>
              <a:defRPr sz="1300" b="1"/>
            </a:lvl4pPr>
            <a:lvl5pPr marL="1485730" indent="0">
              <a:buNone/>
              <a:defRPr sz="1300" b="1"/>
            </a:lvl5pPr>
            <a:lvl6pPr marL="1857162" indent="0">
              <a:buNone/>
              <a:defRPr sz="1300" b="1"/>
            </a:lvl6pPr>
            <a:lvl7pPr marL="2228595" indent="0">
              <a:buNone/>
              <a:defRPr sz="1300" b="1"/>
            </a:lvl7pPr>
            <a:lvl8pPr marL="2600028" indent="0">
              <a:buNone/>
              <a:defRPr sz="1300" b="1"/>
            </a:lvl8pPr>
            <a:lvl9pPr marL="2971459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50" y="2507551"/>
            <a:ext cx="386715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5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951" b="1"/>
            </a:lvl1pPr>
            <a:lvl2pPr marL="371433" indent="0">
              <a:buNone/>
              <a:defRPr sz="1625" b="1"/>
            </a:lvl2pPr>
            <a:lvl3pPr marL="742864" indent="0">
              <a:buNone/>
              <a:defRPr sz="1463" b="1"/>
            </a:lvl3pPr>
            <a:lvl4pPr marL="1114298" indent="0">
              <a:buNone/>
              <a:defRPr sz="1300" b="1"/>
            </a:lvl4pPr>
            <a:lvl5pPr marL="1485730" indent="0">
              <a:buNone/>
              <a:defRPr sz="1300" b="1"/>
            </a:lvl5pPr>
            <a:lvl6pPr marL="1857162" indent="0">
              <a:buNone/>
              <a:defRPr sz="1300" b="1"/>
            </a:lvl6pPr>
            <a:lvl7pPr marL="2228595" indent="0">
              <a:buNone/>
              <a:defRPr sz="1300" b="1"/>
            </a:lvl7pPr>
            <a:lvl8pPr marL="2600028" indent="0">
              <a:buNone/>
              <a:defRPr sz="1300" b="1"/>
            </a:lvl8pPr>
            <a:lvl9pPr marL="2971459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5" y="2507551"/>
            <a:ext cx="38862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7225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94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238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40" y="457203"/>
            <a:ext cx="2948940" cy="1600197"/>
          </a:xfrm>
        </p:spPr>
        <p:txBody>
          <a:bodyPr anchor="b">
            <a:normAutofit/>
          </a:bodyPr>
          <a:lstStyle>
            <a:lvl1pPr>
              <a:defRPr sz="2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4" y="990601"/>
            <a:ext cx="4629150" cy="4876800"/>
          </a:xfrm>
        </p:spPr>
        <p:txBody>
          <a:bodyPr/>
          <a:lstStyle>
            <a:lvl1pPr>
              <a:defRPr sz="2600"/>
            </a:lvl1pPr>
            <a:lvl2pPr>
              <a:defRPr sz="2273"/>
            </a:lvl2pPr>
            <a:lvl3pPr>
              <a:defRPr sz="1951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40" y="2057403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300"/>
            </a:lvl1pPr>
            <a:lvl2pPr marL="371433" indent="0">
              <a:buNone/>
              <a:defRPr sz="975"/>
            </a:lvl2pPr>
            <a:lvl3pPr marL="742864" indent="0">
              <a:buNone/>
              <a:defRPr sz="813"/>
            </a:lvl3pPr>
            <a:lvl4pPr marL="1114298" indent="0">
              <a:buNone/>
              <a:defRPr sz="731"/>
            </a:lvl4pPr>
            <a:lvl5pPr marL="1485730" indent="0">
              <a:buNone/>
              <a:defRPr sz="731"/>
            </a:lvl5pPr>
            <a:lvl6pPr marL="1857162" indent="0">
              <a:buNone/>
              <a:defRPr sz="731"/>
            </a:lvl6pPr>
            <a:lvl7pPr marL="2228595" indent="0">
              <a:buNone/>
              <a:defRPr sz="731"/>
            </a:lvl7pPr>
            <a:lvl8pPr marL="2600028" indent="0">
              <a:buNone/>
              <a:defRPr sz="731"/>
            </a:lvl8pPr>
            <a:lvl9pPr marL="2971459" indent="0">
              <a:buNone/>
              <a:defRPr sz="7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940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559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40" y="457200"/>
            <a:ext cx="2948940" cy="1600200"/>
          </a:xfrm>
        </p:spPr>
        <p:txBody>
          <a:bodyPr anchor="b">
            <a:normAutofit/>
          </a:bodyPr>
          <a:lstStyle>
            <a:lvl1pPr>
              <a:defRPr sz="2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4" y="990601"/>
            <a:ext cx="4629150" cy="4876800"/>
          </a:xfrm>
        </p:spPr>
        <p:txBody>
          <a:bodyPr/>
          <a:lstStyle>
            <a:lvl1pPr marL="0" indent="0">
              <a:buNone/>
              <a:defRPr sz="2600"/>
            </a:lvl1pPr>
            <a:lvl2pPr marL="371433" indent="0">
              <a:buNone/>
              <a:defRPr sz="2273"/>
            </a:lvl2pPr>
            <a:lvl3pPr marL="742864" indent="0">
              <a:buNone/>
              <a:defRPr sz="1951"/>
            </a:lvl3pPr>
            <a:lvl4pPr marL="1114298" indent="0">
              <a:buNone/>
              <a:defRPr sz="1625"/>
            </a:lvl4pPr>
            <a:lvl5pPr marL="1485730" indent="0">
              <a:buNone/>
              <a:defRPr sz="1625"/>
            </a:lvl5pPr>
            <a:lvl6pPr marL="1857162" indent="0">
              <a:buNone/>
              <a:defRPr sz="1625"/>
            </a:lvl6pPr>
            <a:lvl7pPr marL="2228595" indent="0">
              <a:buNone/>
              <a:defRPr sz="1625"/>
            </a:lvl7pPr>
            <a:lvl8pPr marL="2600028" indent="0">
              <a:buNone/>
              <a:defRPr sz="1625"/>
            </a:lvl8pPr>
            <a:lvl9pPr marL="2971459" indent="0">
              <a:buNone/>
              <a:defRPr sz="162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40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300"/>
            </a:lvl1pPr>
            <a:lvl2pPr marL="371433" indent="0">
              <a:buNone/>
              <a:defRPr sz="975"/>
            </a:lvl2pPr>
            <a:lvl3pPr marL="742864" indent="0">
              <a:buNone/>
              <a:defRPr sz="813"/>
            </a:lvl3pPr>
            <a:lvl4pPr marL="1114298" indent="0">
              <a:buNone/>
              <a:defRPr sz="731"/>
            </a:lvl4pPr>
            <a:lvl5pPr marL="1485730" indent="0">
              <a:buNone/>
              <a:defRPr sz="731"/>
            </a:lvl5pPr>
            <a:lvl6pPr marL="1857162" indent="0">
              <a:buNone/>
              <a:defRPr sz="731"/>
            </a:lvl6pPr>
            <a:lvl7pPr marL="2228595" indent="0">
              <a:buNone/>
              <a:defRPr sz="731"/>
            </a:lvl7pPr>
            <a:lvl8pPr marL="2600028" indent="0">
              <a:buNone/>
              <a:defRPr sz="731"/>
            </a:lvl8pPr>
            <a:lvl9pPr marL="2971459" indent="0">
              <a:buNone/>
              <a:defRPr sz="7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7620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7498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4654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87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95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33" indent="0" algn="ctr">
              <a:buNone/>
              <a:defRPr sz="2273"/>
            </a:lvl2pPr>
            <a:lvl3pPr marL="742864" indent="0" algn="ctr">
              <a:buNone/>
              <a:defRPr sz="1951"/>
            </a:lvl3pPr>
            <a:lvl4pPr marL="1114298" indent="0" algn="ctr">
              <a:buNone/>
              <a:defRPr sz="1625"/>
            </a:lvl4pPr>
            <a:lvl5pPr marL="1485730" indent="0" algn="ctr">
              <a:buNone/>
              <a:defRPr sz="1625"/>
            </a:lvl5pPr>
            <a:lvl6pPr marL="1857162" indent="0" algn="ctr">
              <a:buNone/>
              <a:defRPr sz="1625"/>
            </a:lvl6pPr>
            <a:lvl7pPr marL="2228595" indent="0" algn="ctr">
              <a:buNone/>
              <a:defRPr sz="1625"/>
            </a:lvl7pPr>
            <a:lvl8pPr marL="2600028" indent="0" algn="ctr">
              <a:buNone/>
              <a:defRPr sz="1625"/>
            </a:lvl8pPr>
            <a:lvl9pPr marL="2971459" indent="0" algn="ctr">
              <a:buNone/>
              <a:defRPr sz="162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4122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7800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2" y="1712423"/>
            <a:ext cx="7886700" cy="2851208"/>
          </a:xfrm>
        </p:spPr>
        <p:txBody>
          <a:bodyPr anchor="b">
            <a:normAutofit/>
          </a:bodyPr>
          <a:lstStyle>
            <a:lvl1pPr>
              <a:defRPr sz="4876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2" y="4552637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95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33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2pPr>
            <a:lvl3pPr marL="74286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14298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4pPr>
            <a:lvl5pPr marL="1485730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5pPr>
            <a:lvl6pPr marL="1857162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6pPr>
            <a:lvl7pPr marL="2228595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7pPr>
            <a:lvl8pPr marL="2600028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8pPr>
            <a:lvl9pPr marL="2971459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177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6" y="1828803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3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6123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50" y="1681852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51" b="1"/>
            </a:lvl1pPr>
            <a:lvl2pPr marL="371433" indent="0">
              <a:buNone/>
              <a:defRPr sz="1625" b="1"/>
            </a:lvl2pPr>
            <a:lvl3pPr marL="742864" indent="0">
              <a:buNone/>
              <a:defRPr sz="1463" b="1"/>
            </a:lvl3pPr>
            <a:lvl4pPr marL="1114298" indent="0">
              <a:buNone/>
              <a:defRPr sz="1300" b="1"/>
            </a:lvl4pPr>
            <a:lvl5pPr marL="1485730" indent="0">
              <a:buNone/>
              <a:defRPr sz="1300" b="1"/>
            </a:lvl5pPr>
            <a:lvl6pPr marL="1857162" indent="0">
              <a:buNone/>
              <a:defRPr sz="1300" b="1"/>
            </a:lvl6pPr>
            <a:lvl7pPr marL="2228595" indent="0">
              <a:buNone/>
              <a:defRPr sz="1300" b="1"/>
            </a:lvl7pPr>
            <a:lvl8pPr marL="2600028" indent="0">
              <a:buNone/>
              <a:defRPr sz="1300" b="1"/>
            </a:lvl8pPr>
            <a:lvl9pPr marL="2971459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50" y="2507551"/>
            <a:ext cx="386715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5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951" b="1"/>
            </a:lvl1pPr>
            <a:lvl2pPr marL="371433" indent="0">
              <a:buNone/>
              <a:defRPr sz="1625" b="1"/>
            </a:lvl2pPr>
            <a:lvl3pPr marL="742864" indent="0">
              <a:buNone/>
              <a:defRPr sz="1463" b="1"/>
            </a:lvl3pPr>
            <a:lvl4pPr marL="1114298" indent="0">
              <a:buNone/>
              <a:defRPr sz="1300" b="1"/>
            </a:lvl4pPr>
            <a:lvl5pPr marL="1485730" indent="0">
              <a:buNone/>
              <a:defRPr sz="1300" b="1"/>
            </a:lvl5pPr>
            <a:lvl6pPr marL="1857162" indent="0">
              <a:buNone/>
              <a:defRPr sz="1300" b="1"/>
            </a:lvl6pPr>
            <a:lvl7pPr marL="2228595" indent="0">
              <a:buNone/>
              <a:defRPr sz="1300" b="1"/>
            </a:lvl7pPr>
            <a:lvl8pPr marL="2600028" indent="0">
              <a:buNone/>
              <a:defRPr sz="1300" b="1"/>
            </a:lvl8pPr>
            <a:lvl9pPr marL="2971459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5" y="2507551"/>
            <a:ext cx="38862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5900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029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586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3" y="1712423"/>
            <a:ext cx="7886700" cy="2851208"/>
          </a:xfrm>
        </p:spPr>
        <p:txBody>
          <a:bodyPr anchor="b">
            <a:normAutofit/>
          </a:bodyPr>
          <a:lstStyle>
            <a:lvl1pPr>
              <a:defRPr sz="3959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3" y="4552638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58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01790" indent="0">
              <a:buNone/>
              <a:defRPr sz="1189">
                <a:solidFill>
                  <a:schemeClr val="tx1">
                    <a:tint val="75000"/>
                  </a:schemeClr>
                </a:solidFill>
              </a:defRPr>
            </a:lvl2pPr>
            <a:lvl3pPr marL="603579" indent="0">
              <a:buNone/>
              <a:defRPr sz="1056">
                <a:solidFill>
                  <a:schemeClr val="tx1">
                    <a:tint val="75000"/>
                  </a:schemeClr>
                </a:solidFill>
              </a:defRPr>
            </a:lvl3pPr>
            <a:lvl4pPr marL="905364" indent="0">
              <a:buNone/>
              <a:defRPr sz="924">
                <a:solidFill>
                  <a:schemeClr val="tx1">
                    <a:tint val="75000"/>
                  </a:schemeClr>
                </a:solidFill>
              </a:defRPr>
            </a:lvl4pPr>
            <a:lvl5pPr marL="1207156" indent="0">
              <a:buNone/>
              <a:defRPr sz="924">
                <a:solidFill>
                  <a:schemeClr val="tx1">
                    <a:tint val="75000"/>
                  </a:schemeClr>
                </a:solidFill>
              </a:defRPr>
            </a:lvl5pPr>
            <a:lvl6pPr marL="1508943" indent="0">
              <a:buNone/>
              <a:defRPr sz="924">
                <a:solidFill>
                  <a:schemeClr val="tx1">
                    <a:tint val="75000"/>
                  </a:schemeClr>
                </a:solidFill>
              </a:defRPr>
            </a:lvl6pPr>
            <a:lvl7pPr marL="1810735" indent="0">
              <a:buNone/>
              <a:defRPr sz="924">
                <a:solidFill>
                  <a:schemeClr val="tx1">
                    <a:tint val="75000"/>
                  </a:schemeClr>
                </a:solidFill>
              </a:defRPr>
            </a:lvl7pPr>
            <a:lvl8pPr marL="2112522" indent="0">
              <a:buNone/>
              <a:defRPr sz="924">
                <a:solidFill>
                  <a:schemeClr val="tx1">
                    <a:tint val="75000"/>
                  </a:schemeClr>
                </a:solidFill>
              </a:defRPr>
            </a:lvl8pPr>
            <a:lvl9pPr marL="2414313" indent="0">
              <a:buNone/>
              <a:defRPr sz="9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614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40" y="457203"/>
            <a:ext cx="2948940" cy="1600197"/>
          </a:xfrm>
        </p:spPr>
        <p:txBody>
          <a:bodyPr anchor="b">
            <a:normAutofit/>
          </a:bodyPr>
          <a:lstStyle>
            <a:lvl1pPr>
              <a:defRPr sz="2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4" y="990601"/>
            <a:ext cx="4629150" cy="4876800"/>
          </a:xfrm>
        </p:spPr>
        <p:txBody>
          <a:bodyPr/>
          <a:lstStyle>
            <a:lvl1pPr>
              <a:defRPr sz="2600"/>
            </a:lvl1pPr>
            <a:lvl2pPr>
              <a:defRPr sz="2273"/>
            </a:lvl2pPr>
            <a:lvl3pPr>
              <a:defRPr sz="1951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40" y="2057403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300"/>
            </a:lvl1pPr>
            <a:lvl2pPr marL="371433" indent="0">
              <a:buNone/>
              <a:defRPr sz="975"/>
            </a:lvl2pPr>
            <a:lvl3pPr marL="742864" indent="0">
              <a:buNone/>
              <a:defRPr sz="813"/>
            </a:lvl3pPr>
            <a:lvl4pPr marL="1114298" indent="0">
              <a:buNone/>
              <a:defRPr sz="731"/>
            </a:lvl4pPr>
            <a:lvl5pPr marL="1485730" indent="0">
              <a:buNone/>
              <a:defRPr sz="731"/>
            </a:lvl5pPr>
            <a:lvl6pPr marL="1857162" indent="0">
              <a:buNone/>
              <a:defRPr sz="731"/>
            </a:lvl6pPr>
            <a:lvl7pPr marL="2228595" indent="0">
              <a:buNone/>
              <a:defRPr sz="731"/>
            </a:lvl7pPr>
            <a:lvl8pPr marL="2600028" indent="0">
              <a:buNone/>
              <a:defRPr sz="731"/>
            </a:lvl8pPr>
            <a:lvl9pPr marL="2971459" indent="0">
              <a:buNone/>
              <a:defRPr sz="7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7769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40" y="457200"/>
            <a:ext cx="2948940" cy="1600200"/>
          </a:xfrm>
        </p:spPr>
        <p:txBody>
          <a:bodyPr anchor="b">
            <a:normAutofit/>
          </a:bodyPr>
          <a:lstStyle>
            <a:lvl1pPr>
              <a:defRPr sz="2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4" y="990601"/>
            <a:ext cx="4629150" cy="4876800"/>
          </a:xfrm>
        </p:spPr>
        <p:txBody>
          <a:bodyPr/>
          <a:lstStyle>
            <a:lvl1pPr marL="0" indent="0">
              <a:buNone/>
              <a:defRPr sz="2600"/>
            </a:lvl1pPr>
            <a:lvl2pPr marL="371433" indent="0">
              <a:buNone/>
              <a:defRPr sz="2273"/>
            </a:lvl2pPr>
            <a:lvl3pPr marL="742864" indent="0">
              <a:buNone/>
              <a:defRPr sz="1951"/>
            </a:lvl3pPr>
            <a:lvl4pPr marL="1114298" indent="0">
              <a:buNone/>
              <a:defRPr sz="1625"/>
            </a:lvl4pPr>
            <a:lvl5pPr marL="1485730" indent="0">
              <a:buNone/>
              <a:defRPr sz="1625"/>
            </a:lvl5pPr>
            <a:lvl6pPr marL="1857162" indent="0">
              <a:buNone/>
              <a:defRPr sz="1625"/>
            </a:lvl6pPr>
            <a:lvl7pPr marL="2228595" indent="0">
              <a:buNone/>
              <a:defRPr sz="1625"/>
            </a:lvl7pPr>
            <a:lvl8pPr marL="2600028" indent="0">
              <a:buNone/>
              <a:defRPr sz="1625"/>
            </a:lvl8pPr>
            <a:lvl9pPr marL="2971459" indent="0">
              <a:buNone/>
              <a:defRPr sz="162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40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300"/>
            </a:lvl1pPr>
            <a:lvl2pPr marL="371433" indent="0">
              <a:buNone/>
              <a:defRPr sz="975"/>
            </a:lvl2pPr>
            <a:lvl3pPr marL="742864" indent="0">
              <a:buNone/>
              <a:defRPr sz="813"/>
            </a:lvl3pPr>
            <a:lvl4pPr marL="1114298" indent="0">
              <a:buNone/>
              <a:defRPr sz="731"/>
            </a:lvl4pPr>
            <a:lvl5pPr marL="1485730" indent="0">
              <a:buNone/>
              <a:defRPr sz="731"/>
            </a:lvl5pPr>
            <a:lvl6pPr marL="1857162" indent="0">
              <a:buNone/>
              <a:defRPr sz="731"/>
            </a:lvl6pPr>
            <a:lvl7pPr marL="2228595" indent="0">
              <a:buNone/>
              <a:defRPr sz="731"/>
            </a:lvl7pPr>
            <a:lvl8pPr marL="2600028" indent="0">
              <a:buNone/>
              <a:defRPr sz="731"/>
            </a:lvl8pPr>
            <a:lvl9pPr marL="2971459" indent="0">
              <a:buNone/>
              <a:defRPr sz="7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8687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1676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9467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6" y="1828803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3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80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51" y="1681854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583" b="1"/>
            </a:lvl1pPr>
            <a:lvl2pPr marL="301790" indent="0">
              <a:buNone/>
              <a:defRPr sz="1320" b="1"/>
            </a:lvl2pPr>
            <a:lvl3pPr marL="603579" indent="0">
              <a:buNone/>
              <a:defRPr sz="1189" b="1"/>
            </a:lvl3pPr>
            <a:lvl4pPr marL="905364" indent="0">
              <a:buNone/>
              <a:defRPr sz="1056" b="1"/>
            </a:lvl4pPr>
            <a:lvl5pPr marL="1207156" indent="0">
              <a:buNone/>
              <a:defRPr sz="1056" b="1"/>
            </a:lvl5pPr>
            <a:lvl6pPr marL="1508943" indent="0">
              <a:buNone/>
              <a:defRPr sz="1056" b="1"/>
            </a:lvl6pPr>
            <a:lvl7pPr marL="1810735" indent="0">
              <a:buNone/>
              <a:defRPr sz="1056" b="1"/>
            </a:lvl7pPr>
            <a:lvl8pPr marL="2112522" indent="0">
              <a:buNone/>
              <a:defRPr sz="1056" b="1"/>
            </a:lvl8pPr>
            <a:lvl9pPr marL="2414313" indent="0">
              <a:buNone/>
              <a:defRPr sz="105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51" y="2507551"/>
            <a:ext cx="386715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7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583" b="1"/>
            </a:lvl1pPr>
            <a:lvl2pPr marL="301790" indent="0">
              <a:buNone/>
              <a:defRPr sz="1320" b="1"/>
            </a:lvl2pPr>
            <a:lvl3pPr marL="603579" indent="0">
              <a:buNone/>
              <a:defRPr sz="1189" b="1"/>
            </a:lvl3pPr>
            <a:lvl4pPr marL="905364" indent="0">
              <a:buNone/>
              <a:defRPr sz="1056" b="1"/>
            </a:lvl4pPr>
            <a:lvl5pPr marL="1207156" indent="0">
              <a:buNone/>
              <a:defRPr sz="1056" b="1"/>
            </a:lvl5pPr>
            <a:lvl6pPr marL="1508943" indent="0">
              <a:buNone/>
              <a:defRPr sz="1056" b="1"/>
            </a:lvl6pPr>
            <a:lvl7pPr marL="1810735" indent="0">
              <a:buNone/>
              <a:defRPr sz="1056" b="1"/>
            </a:lvl7pPr>
            <a:lvl8pPr marL="2112522" indent="0">
              <a:buNone/>
              <a:defRPr sz="1056" b="1"/>
            </a:lvl8pPr>
            <a:lvl9pPr marL="2414313" indent="0">
              <a:buNone/>
              <a:defRPr sz="105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7" y="2507551"/>
            <a:ext cx="38862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147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18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04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41" y="457203"/>
            <a:ext cx="2948940" cy="1600197"/>
          </a:xfrm>
        </p:spPr>
        <p:txBody>
          <a:bodyPr anchor="b">
            <a:normAutofit/>
          </a:bodyPr>
          <a:lstStyle>
            <a:lvl1pPr>
              <a:defRPr sz="2113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7" y="990601"/>
            <a:ext cx="4629150" cy="4876800"/>
          </a:xfrm>
        </p:spPr>
        <p:txBody>
          <a:bodyPr/>
          <a:lstStyle>
            <a:lvl1pPr>
              <a:defRPr sz="2113"/>
            </a:lvl1pPr>
            <a:lvl2pPr>
              <a:defRPr sz="1849"/>
            </a:lvl2pPr>
            <a:lvl3pPr>
              <a:defRPr sz="1583"/>
            </a:lvl3pPr>
            <a:lvl4pPr>
              <a:defRPr sz="1320"/>
            </a:lvl4pPr>
            <a:lvl5pPr>
              <a:defRPr sz="1320"/>
            </a:lvl5pPr>
            <a:lvl6pPr>
              <a:defRPr sz="1320"/>
            </a:lvl6pPr>
            <a:lvl7pPr>
              <a:defRPr sz="1320"/>
            </a:lvl7pPr>
            <a:lvl8pPr>
              <a:defRPr sz="1320"/>
            </a:lvl8pPr>
            <a:lvl9pPr>
              <a:defRPr sz="132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41" y="2057404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056"/>
            </a:lvl1pPr>
            <a:lvl2pPr marL="301790" indent="0">
              <a:buNone/>
              <a:defRPr sz="790"/>
            </a:lvl2pPr>
            <a:lvl3pPr marL="603579" indent="0">
              <a:buNone/>
              <a:defRPr sz="659"/>
            </a:lvl3pPr>
            <a:lvl4pPr marL="905364" indent="0">
              <a:buNone/>
              <a:defRPr sz="595"/>
            </a:lvl4pPr>
            <a:lvl5pPr marL="1207156" indent="0">
              <a:buNone/>
              <a:defRPr sz="595"/>
            </a:lvl5pPr>
            <a:lvl6pPr marL="1508943" indent="0">
              <a:buNone/>
              <a:defRPr sz="595"/>
            </a:lvl6pPr>
            <a:lvl7pPr marL="1810735" indent="0">
              <a:buNone/>
              <a:defRPr sz="595"/>
            </a:lvl7pPr>
            <a:lvl8pPr marL="2112522" indent="0">
              <a:buNone/>
              <a:defRPr sz="595"/>
            </a:lvl8pPr>
            <a:lvl9pPr marL="2414313" indent="0">
              <a:buNone/>
              <a:defRPr sz="59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988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41" y="457200"/>
            <a:ext cx="2948940" cy="1600200"/>
          </a:xfrm>
        </p:spPr>
        <p:txBody>
          <a:bodyPr anchor="b">
            <a:normAutofit/>
          </a:bodyPr>
          <a:lstStyle>
            <a:lvl1pPr>
              <a:defRPr sz="2113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7" y="990601"/>
            <a:ext cx="4629150" cy="4876800"/>
          </a:xfrm>
        </p:spPr>
        <p:txBody>
          <a:bodyPr/>
          <a:lstStyle>
            <a:lvl1pPr marL="0" indent="0">
              <a:buNone/>
              <a:defRPr sz="2113"/>
            </a:lvl1pPr>
            <a:lvl2pPr marL="301790" indent="0">
              <a:buNone/>
              <a:defRPr sz="1849"/>
            </a:lvl2pPr>
            <a:lvl3pPr marL="603579" indent="0">
              <a:buNone/>
              <a:defRPr sz="1583"/>
            </a:lvl3pPr>
            <a:lvl4pPr marL="905364" indent="0">
              <a:buNone/>
              <a:defRPr sz="1320"/>
            </a:lvl4pPr>
            <a:lvl5pPr marL="1207156" indent="0">
              <a:buNone/>
              <a:defRPr sz="1320"/>
            </a:lvl5pPr>
            <a:lvl6pPr marL="1508943" indent="0">
              <a:buNone/>
              <a:defRPr sz="1320"/>
            </a:lvl6pPr>
            <a:lvl7pPr marL="1810735" indent="0">
              <a:buNone/>
              <a:defRPr sz="1320"/>
            </a:lvl7pPr>
            <a:lvl8pPr marL="2112522" indent="0">
              <a:buNone/>
              <a:defRPr sz="1320"/>
            </a:lvl8pPr>
            <a:lvl9pPr marL="2414313" indent="0">
              <a:buNone/>
              <a:defRPr sz="132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41" y="2057402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056"/>
            </a:lvl1pPr>
            <a:lvl2pPr marL="301790" indent="0">
              <a:buNone/>
              <a:defRPr sz="790"/>
            </a:lvl2pPr>
            <a:lvl3pPr marL="603579" indent="0">
              <a:buNone/>
              <a:defRPr sz="659"/>
            </a:lvl3pPr>
            <a:lvl4pPr marL="905364" indent="0">
              <a:buNone/>
              <a:defRPr sz="595"/>
            </a:lvl4pPr>
            <a:lvl5pPr marL="1207156" indent="0">
              <a:buNone/>
              <a:defRPr sz="595"/>
            </a:lvl5pPr>
            <a:lvl6pPr marL="1508943" indent="0">
              <a:buNone/>
              <a:defRPr sz="595"/>
            </a:lvl6pPr>
            <a:lvl7pPr marL="1810735" indent="0">
              <a:buNone/>
              <a:defRPr sz="595"/>
            </a:lvl7pPr>
            <a:lvl8pPr marL="2112522" indent="0">
              <a:buNone/>
              <a:defRPr sz="595"/>
            </a:lvl8pPr>
            <a:lvl9pPr marL="2414313" indent="0">
              <a:buNone/>
              <a:defRPr sz="59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33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51" y="365761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51" y="1828803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27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6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27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6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53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603579" rtl="0" eaLnBrk="1" latinLnBrk="0" hangingPunct="1">
        <a:lnSpc>
          <a:spcPct val="90000"/>
        </a:lnSpc>
        <a:spcBef>
          <a:spcPct val="0"/>
        </a:spcBef>
        <a:buNone/>
        <a:defRPr kumimoji="1" sz="29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0895" indent="-150895" algn="l" defTabSz="603579" rtl="0" eaLnBrk="1" latinLnBrk="0" hangingPunct="1">
        <a:lnSpc>
          <a:spcPct val="90000"/>
        </a:lnSpc>
        <a:spcBef>
          <a:spcPts val="659"/>
        </a:spcBef>
        <a:buFont typeface="Wingdings 2" pitchFamily="18" charset="2"/>
        <a:buChar char=""/>
        <a:defRPr kumimoji="1" sz="1849" kern="1200">
          <a:solidFill>
            <a:schemeClr val="tx1"/>
          </a:solidFill>
          <a:latin typeface="+mn-lt"/>
          <a:ea typeface="+mn-ea"/>
          <a:cs typeface="+mn-cs"/>
        </a:defRPr>
      </a:lvl1pPr>
      <a:lvl2pPr marL="452684" indent="-150895" algn="l" defTabSz="603579" rtl="0" eaLnBrk="1" latinLnBrk="0" hangingPunct="1">
        <a:lnSpc>
          <a:spcPct val="90000"/>
        </a:lnSpc>
        <a:spcBef>
          <a:spcPts val="329"/>
        </a:spcBef>
        <a:buFont typeface="Wingdings 2" pitchFamily="18" charset="2"/>
        <a:buChar char=""/>
        <a:defRPr kumimoji="1" sz="1583" kern="1200">
          <a:solidFill>
            <a:schemeClr val="tx1"/>
          </a:solidFill>
          <a:latin typeface="+mn-lt"/>
          <a:ea typeface="+mn-ea"/>
          <a:cs typeface="+mn-cs"/>
        </a:defRPr>
      </a:lvl2pPr>
      <a:lvl3pPr marL="754472" indent="-150895" algn="l" defTabSz="603579" rtl="0" eaLnBrk="1" latinLnBrk="0" hangingPunct="1">
        <a:lnSpc>
          <a:spcPct val="90000"/>
        </a:lnSpc>
        <a:spcBef>
          <a:spcPts val="329"/>
        </a:spcBef>
        <a:buFont typeface="Wingdings 2" pitchFamily="18" charset="2"/>
        <a:buChar char=""/>
        <a:defRPr kumimoji="1" sz="1320" kern="1200">
          <a:solidFill>
            <a:schemeClr val="tx1"/>
          </a:solidFill>
          <a:latin typeface="+mn-lt"/>
          <a:ea typeface="+mn-ea"/>
          <a:cs typeface="+mn-cs"/>
        </a:defRPr>
      </a:lvl3pPr>
      <a:lvl4pPr marL="1056262" indent="-150895" algn="l" defTabSz="603579" rtl="0" eaLnBrk="1" latinLnBrk="0" hangingPunct="1">
        <a:lnSpc>
          <a:spcPct val="90000"/>
        </a:lnSpc>
        <a:spcBef>
          <a:spcPts val="329"/>
        </a:spcBef>
        <a:buFont typeface="Wingdings 2" pitchFamily="18" charset="2"/>
        <a:buChar char=""/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4pPr>
      <a:lvl5pPr marL="1358052" indent="-150895" algn="l" defTabSz="603579" rtl="0" eaLnBrk="1" latinLnBrk="0" hangingPunct="1">
        <a:lnSpc>
          <a:spcPct val="90000"/>
        </a:lnSpc>
        <a:spcBef>
          <a:spcPts val="329"/>
        </a:spcBef>
        <a:buFont typeface="Wingdings 2" pitchFamily="18" charset="2"/>
        <a:buChar char=""/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5pPr>
      <a:lvl6pPr marL="1659839" indent="-150895" algn="l" defTabSz="603579" rtl="0" eaLnBrk="1" latinLnBrk="0" hangingPunct="1">
        <a:spcBef>
          <a:spcPct val="20000"/>
        </a:spcBef>
        <a:buFont typeface="Wingdings 2" pitchFamily="18" charset="2"/>
        <a:buChar char=""/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6pPr>
      <a:lvl7pPr marL="1961630" indent="-150895" algn="l" defTabSz="603579" rtl="0" eaLnBrk="1" latinLnBrk="0" hangingPunct="1">
        <a:spcBef>
          <a:spcPct val="20000"/>
        </a:spcBef>
        <a:buFont typeface="Wingdings 2" pitchFamily="18" charset="2"/>
        <a:buChar char=""/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7pPr>
      <a:lvl8pPr marL="2263418" indent="-150895" algn="l" defTabSz="603579" rtl="0" eaLnBrk="1" latinLnBrk="0" hangingPunct="1">
        <a:spcBef>
          <a:spcPct val="20000"/>
        </a:spcBef>
        <a:buFont typeface="Wingdings 2" pitchFamily="18" charset="2"/>
        <a:buChar char=""/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8pPr>
      <a:lvl9pPr marL="2565205" indent="-150895" algn="l" defTabSz="603579" rtl="0" eaLnBrk="1" latinLnBrk="0" hangingPunct="1">
        <a:spcBef>
          <a:spcPct val="20000"/>
        </a:spcBef>
        <a:buFont typeface="Wingdings 2" pitchFamily="18" charset="2"/>
        <a:buChar char=""/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3579" rtl="0" eaLnBrk="1" latinLnBrk="0" hangingPunct="1"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1pPr>
      <a:lvl2pPr marL="301790" algn="l" defTabSz="603579" rtl="0" eaLnBrk="1" latinLnBrk="0" hangingPunct="1"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2pPr>
      <a:lvl3pPr marL="603579" algn="l" defTabSz="603579" rtl="0" eaLnBrk="1" latinLnBrk="0" hangingPunct="1"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3pPr>
      <a:lvl4pPr marL="905364" algn="l" defTabSz="603579" rtl="0" eaLnBrk="1" latinLnBrk="0" hangingPunct="1"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4pPr>
      <a:lvl5pPr marL="1207156" algn="l" defTabSz="603579" rtl="0" eaLnBrk="1" latinLnBrk="0" hangingPunct="1"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5pPr>
      <a:lvl6pPr marL="1508943" algn="l" defTabSz="603579" rtl="0" eaLnBrk="1" latinLnBrk="0" hangingPunct="1"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6pPr>
      <a:lvl7pPr marL="1810735" algn="l" defTabSz="603579" rtl="0" eaLnBrk="1" latinLnBrk="0" hangingPunct="1"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7pPr>
      <a:lvl8pPr marL="2112522" algn="l" defTabSz="603579" rtl="0" eaLnBrk="1" latinLnBrk="0" hangingPunct="1"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8pPr>
      <a:lvl9pPr marL="2414313" algn="l" defTabSz="603579" rtl="0" eaLnBrk="1" latinLnBrk="0" hangingPunct="1"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9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9" y="1828803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5" y="635635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6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399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5" r:id="rId1"/>
    <p:sldLayoutId id="2147484386" r:id="rId2"/>
    <p:sldLayoutId id="2147484387" r:id="rId3"/>
    <p:sldLayoutId id="2147484388" r:id="rId4"/>
    <p:sldLayoutId id="2147484389" r:id="rId5"/>
    <p:sldLayoutId id="2147484390" r:id="rId6"/>
    <p:sldLayoutId id="2147484391" r:id="rId7"/>
    <p:sldLayoutId id="2147484392" r:id="rId8"/>
    <p:sldLayoutId id="2147484393" r:id="rId9"/>
    <p:sldLayoutId id="2147484394" r:id="rId10"/>
    <p:sldLayoutId id="2147484395" r:id="rId11"/>
  </p:sldLayoutIdLst>
  <p:txStyles>
    <p:titleStyle>
      <a:lvl1pPr algn="l" defTabSz="742864" rtl="0" eaLnBrk="1" latinLnBrk="0" hangingPunct="1">
        <a:lnSpc>
          <a:spcPct val="90000"/>
        </a:lnSpc>
        <a:spcBef>
          <a:spcPct val="0"/>
        </a:spcBef>
        <a:buNone/>
        <a:defRPr kumimoji="1" sz="35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18" indent="-185718" algn="l" defTabSz="742864" rtl="0" eaLnBrk="1" latinLnBrk="0" hangingPunct="1">
        <a:lnSpc>
          <a:spcPct val="90000"/>
        </a:lnSpc>
        <a:spcBef>
          <a:spcPts val="813"/>
        </a:spcBef>
        <a:buFont typeface="Wingdings 2" pitchFamily="18" charset="2"/>
        <a:buChar char=""/>
        <a:defRPr kumimoji="1" sz="2273" kern="1200">
          <a:solidFill>
            <a:schemeClr val="tx1"/>
          </a:solidFill>
          <a:latin typeface="+mn-lt"/>
          <a:ea typeface="+mn-ea"/>
          <a:cs typeface="+mn-cs"/>
        </a:defRPr>
      </a:lvl1pPr>
      <a:lvl2pPr marL="557150" indent="-185718" algn="l" defTabSz="742864" rtl="0" eaLnBrk="1" latinLnBrk="0" hangingPunct="1">
        <a:lnSpc>
          <a:spcPct val="90000"/>
        </a:lnSpc>
        <a:spcBef>
          <a:spcPts val="407"/>
        </a:spcBef>
        <a:buFont typeface="Wingdings 2" pitchFamily="18" charset="2"/>
        <a:buChar char=""/>
        <a:defRPr kumimoji="1" sz="1951" kern="1200">
          <a:solidFill>
            <a:schemeClr val="tx1"/>
          </a:solidFill>
          <a:latin typeface="+mn-lt"/>
          <a:ea typeface="+mn-ea"/>
          <a:cs typeface="+mn-cs"/>
        </a:defRPr>
      </a:lvl2pPr>
      <a:lvl3pPr marL="928582" indent="-185718" algn="l" defTabSz="742864" rtl="0" eaLnBrk="1" latinLnBrk="0" hangingPunct="1">
        <a:lnSpc>
          <a:spcPct val="90000"/>
        </a:lnSpc>
        <a:spcBef>
          <a:spcPts val="407"/>
        </a:spcBef>
        <a:buFont typeface="Wingdings 2" pitchFamily="18" charset="2"/>
        <a:buChar char="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013" indent="-185718" algn="l" defTabSz="742864" rtl="0" eaLnBrk="1" latinLnBrk="0" hangingPunct="1">
        <a:lnSpc>
          <a:spcPct val="90000"/>
        </a:lnSpc>
        <a:spcBef>
          <a:spcPts val="407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447" indent="-185718" algn="l" defTabSz="742864" rtl="0" eaLnBrk="1" latinLnBrk="0" hangingPunct="1">
        <a:lnSpc>
          <a:spcPct val="90000"/>
        </a:lnSpc>
        <a:spcBef>
          <a:spcPts val="407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2880" indent="-185718" algn="l" defTabSz="742864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313" indent="-185718" algn="l" defTabSz="742864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5744" indent="-185718" algn="l" defTabSz="742864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177" indent="-185718" algn="l" defTabSz="742864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33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864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298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730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162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595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028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459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9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9" y="1828803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4F285AE-9C8A-4168-9596-09350D96BED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5" y="635635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6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532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81" r:id="rId1"/>
    <p:sldLayoutId id="2147484482" r:id="rId2"/>
    <p:sldLayoutId id="2147484483" r:id="rId3"/>
    <p:sldLayoutId id="2147484484" r:id="rId4"/>
    <p:sldLayoutId id="2147484485" r:id="rId5"/>
    <p:sldLayoutId id="2147484486" r:id="rId6"/>
    <p:sldLayoutId id="2147484487" r:id="rId7"/>
    <p:sldLayoutId id="2147484488" r:id="rId8"/>
    <p:sldLayoutId id="2147484489" r:id="rId9"/>
    <p:sldLayoutId id="2147484490" r:id="rId10"/>
    <p:sldLayoutId id="2147484491" r:id="rId11"/>
  </p:sldLayoutIdLst>
  <p:txStyles>
    <p:titleStyle>
      <a:lvl1pPr algn="l" defTabSz="742864" rtl="0" eaLnBrk="1" latinLnBrk="0" hangingPunct="1">
        <a:lnSpc>
          <a:spcPct val="90000"/>
        </a:lnSpc>
        <a:spcBef>
          <a:spcPct val="0"/>
        </a:spcBef>
        <a:buNone/>
        <a:defRPr kumimoji="1" sz="35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18" indent="-185718" algn="l" defTabSz="742864" rtl="0" eaLnBrk="1" latinLnBrk="0" hangingPunct="1">
        <a:lnSpc>
          <a:spcPct val="90000"/>
        </a:lnSpc>
        <a:spcBef>
          <a:spcPts val="813"/>
        </a:spcBef>
        <a:buFont typeface="Wingdings 2" pitchFamily="18" charset="2"/>
        <a:buChar char=""/>
        <a:defRPr kumimoji="1" sz="2273" kern="1200">
          <a:solidFill>
            <a:schemeClr val="tx1"/>
          </a:solidFill>
          <a:latin typeface="+mn-lt"/>
          <a:ea typeface="+mn-ea"/>
          <a:cs typeface="+mn-cs"/>
        </a:defRPr>
      </a:lvl1pPr>
      <a:lvl2pPr marL="557150" indent="-185718" algn="l" defTabSz="742864" rtl="0" eaLnBrk="1" latinLnBrk="0" hangingPunct="1">
        <a:lnSpc>
          <a:spcPct val="90000"/>
        </a:lnSpc>
        <a:spcBef>
          <a:spcPts val="407"/>
        </a:spcBef>
        <a:buFont typeface="Wingdings 2" pitchFamily="18" charset="2"/>
        <a:buChar char=""/>
        <a:defRPr kumimoji="1" sz="1951" kern="1200">
          <a:solidFill>
            <a:schemeClr val="tx1"/>
          </a:solidFill>
          <a:latin typeface="+mn-lt"/>
          <a:ea typeface="+mn-ea"/>
          <a:cs typeface="+mn-cs"/>
        </a:defRPr>
      </a:lvl2pPr>
      <a:lvl3pPr marL="928582" indent="-185718" algn="l" defTabSz="742864" rtl="0" eaLnBrk="1" latinLnBrk="0" hangingPunct="1">
        <a:lnSpc>
          <a:spcPct val="90000"/>
        </a:lnSpc>
        <a:spcBef>
          <a:spcPts val="407"/>
        </a:spcBef>
        <a:buFont typeface="Wingdings 2" pitchFamily="18" charset="2"/>
        <a:buChar char="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013" indent="-185718" algn="l" defTabSz="742864" rtl="0" eaLnBrk="1" latinLnBrk="0" hangingPunct="1">
        <a:lnSpc>
          <a:spcPct val="90000"/>
        </a:lnSpc>
        <a:spcBef>
          <a:spcPts val="407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447" indent="-185718" algn="l" defTabSz="742864" rtl="0" eaLnBrk="1" latinLnBrk="0" hangingPunct="1">
        <a:lnSpc>
          <a:spcPct val="90000"/>
        </a:lnSpc>
        <a:spcBef>
          <a:spcPts val="407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2880" indent="-185718" algn="l" defTabSz="742864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313" indent="-185718" algn="l" defTabSz="742864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5744" indent="-185718" algn="l" defTabSz="742864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177" indent="-185718" algn="l" defTabSz="742864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33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864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298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730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162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595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028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459" algn="l" defTabSz="742864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9FFDC6D9-AB50-4FFC-AD11-9227225C3E1C}"/>
              </a:ext>
            </a:extLst>
          </p:cNvPr>
          <p:cNvSpPr/>
          <p:nvPr/>
        </p:nvSpPr>
        <p:spPr>
          <a:xfrm>
            <a:off x="4783707" y="1348508"/>
            <a:ext cx="3809278" cy="516312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r>
              <a:rPr kumimoji="1" lang="ja-JP" altLang="en-US" sz="1200" u="sng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弊社</a:t>
            </a:r>
            <a:endParaRPr kumimoji="1"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361D9D3F-051F-4CA8-A137-285BD7E2857F}"/>
              </a:ext>
            </a:extLst>
          </p:cNvPr>
          <p:cNvSpPr/>
          <p:nvPr/>
        </p:nvSpPr>
        <p:spPr>
          <a:xfrm>
            <a:off x="848544" y="1348508"/>
            <a:ext cx="3809278" cy="516312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r>
              <a:rPr kumimoji="1" lang="ja-JP" altLang="en-US" sz="1200" u="sng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御社</a:t>
            </a:r>
            <a:endParaRPr kumimoji="1"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0" name="タイトル 1">
            <a:extLst>
              <a:ext uri="{FF2B5EF4-FFF2-40B4-BE49-F238E27FC236}">
                <a16:creationId xmlns:a16="http://schemas.microsoft.com/office/drawing/2014/main" id="{622423B6-037C-4710-BE9E-B186F59B98DF}"/>
              </a:ext>
            </a:extLst>
          </p:cNvPr>
          <p:cNvSpPr txBox="1">
            <a:spLocks/>
          </p:cNvSpPr>
          <p:nvPr/>
        </p:nvSpPr>
        <p:spPr>
          <a:xfrm>
            <a:off x="6259256" y="288439"/>
            <a:ext cx="2385981" cy="442791"/>
          </a:xfrm>
          <a:prstGeom prst="rect">
            <a:avLst/>
          </a:prstGeom>
        </p:spPr>
        <p:txBody>
          <a:bodyPr vert="horz" lIns="60365" tIns="30182" rIns="60365" bIns="30182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4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 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○○株式会社</a:t>
            </a: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6A293CA1-DBF5-445E-BBDF-86D6A790440F}"/>
              </a:ext>
            </a:extLst>
          </p:cNvPr>
          <p:cNvSpPr/>
          <p:nvPr/>
        </p:nvSpPr>
        <p:spPr>
          <a:xfrm>
            <a:off x="983666" y="3535524"/>
            <a:ext cx="1697745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事業部</a:t>
            </a: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E792C84B-D09D-4A6F-94F3-649024458125}"/>
              </a:ext>
            </a:extLst>
          </p:cNvPr>
          <p:cNvSpPr/>
          <p:nvPr/>
        </p:nvSpPr>
        <p:spPr>
          <a:xfrm>
            <a:off x="983666" y="3955383"/>
            <a:ext cx="1697745" cy="82905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 ○○ （主）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 ○○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EF891C3F-5165-46BA-99A8-63AF092A5032}"/>
              </a:ext>
            </a:extLst>
          </p:cNvPr>
          <p:cNvSpPr/>
          <p:nvPr/>
        </p:nvSpPr>
        <p:spPr>
          <a:xfrm>
            <a:off x="983666" y="4867730"/>
            <a:ext cx="1697745" cy="150364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・役割１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・役割２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・役割３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・・・</a:t>
            </a: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5BE6856D-9F3F-45BB-A69C-5B8657012898}"/>
              </a:ext>
            </a:extLst>
          </p:cNvPr>
          <p:cNvSpPr/>
          <p:nvPr/>
        </p:nvSpPr>
        <p:spPr>
          <a:xfrm>
            <a:off x="4932510" y="3535524"/>
            <a:ext cx="1697745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開発</a:t>
            </a:r>
            <a:r>
              <a:rPr kumimoji="1" lang="en-US" altLang="ja-JP" sz="1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</a:t>
            </a:r>
            <a:endParaRPr kumimoji="1" lang="ja-JP" altLang="en-US" sz="11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1" name="正方形/長方形 120">
            <a:extLst>
              <a:ext uri="{FF2B5EF4-FFF2-40B4-BE49-F238E27FC236}">
                <a16:creationId xmlns:a16="http://schemas.microsoft.com/office/drawing/2014/main" id="{3B671F47-BEF6-4A84-AE36-06F7BE96ACC6}"/>
              </a:ext>
            </a:extLst>
          </p:cNvPr>
          <p:cNvSpPr/>
          <p:nvPr/>
        </p:nvSpPr>
        <p:spPr>
          <a:xfrm>
            <a:off x="2820570" y="3535524"/>
            <a:ext cx="1697745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運用</a:t>
            </a:r>
            <a:r>
              <a:rPr kumimoji="1" lang="en-US" altLang="ja-JP" sz="1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</a:t>
            </a:r>
            <a:endParaRPr kumimoji="1" lang="ja-JP" altLang="en-US" sz="11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124" name="コネクタ: カギ線 123">
            <a:extLst>
              <a:ext uri="{FF2B5EF4-FFF2-40B4-BE49-F238E27FC236}">
                <a16:creationId xmlns:a16="http://schemas.microsoft.com/office/drawing/2014/main" id="{3F806316-F545-4C29-8F8B-720C1AB1ADF7}"/>
              </a:ext>
            </a:extLst>
          </p:cNvPr>
          <p:cNvCxnSpPr>
            <a:cxnSpLocks/>
            <a:stCxn id="121" idx="0"/>
            <a:endCxn id="30" idx="2"/>
          </p:cNvCxnSpPr>
          <p:nvPr/>
        </p:nvCxnSpPr>
        <p:spPr>
          <a:xfrm rot="16200000" flipV="1">
            <a:off x="2761309" y="2627390"/>
            <a:ext cx="878381" cy="937888"/>
          </a:xfrm>
          <a:prstGeom prst="bentConnector3">
            <a:avLst>
              <a:gd name="adj1" fmla="val 50000"/>
            </a:avLst>
          </a:prstGeom>
          <a:ln w="6350">
            <a:solidFill>
              <a:schemeClr val="tx1">
                <a:lumMod val="50000"/>
                <a:lumOff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正方形/長方形 143">
            <a:extLst>
              <a:ext uri="{FF2B5EF4-FFF2-40B4-BE49-F238E27FC236}">
                <a16:creationId xmlns:a16="http://schemas.microsoft.com/office/drawing/2014/main" id="{8BF741BA-BFA7-4952-90ED-DF5841CCA443}"/>
              </a:ext>
            </a:extLst>
          </p:cNvPr>
          <p:cNvSpPr/>
          <p:nvPr/>
        </p:nvSpPr>
        <p:spPr>
          <a:xfrm>
            <a:off x="6751244" y="3535524"/>
            <a:ext cx="1697745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品質管理</a:t>
            </a:r>
            <a:r>
              <a:rPr kumimoji="1" lang="en-US" altLang="ja-JP" sz="1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</a:t>
            </a:r>
            <a:endParaRPr kumimoji="1" lang="ja-JP" altLang="en-US" sz="11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235" name="コネクタ: カギ線 234">
            <a:extLst>
              <a:ext uri="{FF2B5EF4-FFF2-40B4-BE49-F238E27FC236}">
                <a16:creationId xmlns:a16="http://schemas.microsoft.com/office/drawing/2014/main" id="{B7D82111-CBEC-415B-829C-966224AA50D3}"/>
              </a:ext>
            </a:extLst>
          </p:cNvPr>
          <p:cNvCxnSpPr>
            <a:cxnSpLocks/>
            <a:stCxn id="144" idx="0"/>
            <a:endCxn id="125" idx="2"/>
          </p:cNvCxnSpPr>
          <p:nvPr/>
        </p:nvCxnSpPr>
        <p:spPr>
          <a:xfrm rot="16200000" flipV="1">
            <a:off x="6664851" y="2600257"/>
            <a:ext cx="887138" cy="983395"/>
          </a:xfrm>
          <a:prstGeom prst="bentConnector3">
            <a:avLst>
              <a:gd name="adj1" fmla="val 50000"/>
            </a:avLst>
          </a:prstGeom>
          <a:ln w="6350">
            <a:solidFill>
              <a:schemeClr val="tx1">
                <a:lumMod val="50000"/>
                <a:lumOff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コネクタ: カギ線 237">
            <a:extLst>
              <a:ext uri="{FF2B5EF4-FFF2-40B4-BE49-F238E27FC236}">
                <a16:creationId xmlns:a16="http://schemas.microsoft.com/office/drawing/2014/main" id="{9E4CD45C-1256-4CD7-B999-3E32EEB225F9}"/>
              </a:ext>
            </a:extLst>
          </p:cNvPr>
          <p:cNvCxnSpPr>
            <a:cxnSpLocks/>
            <a:stCxn id="101" idx="0"/>
            <a:endCxn id="125" idx="2"/>
          </p:cNvCxnSpPr>
          <p:nvPr/>
        </p:nvCxnSpPr>
        <p:spPr>
          <a:xfrm rot="5400000" flipH="1" flipV="1">
            <a:off x="5755483" y="2674286"/>
            <a:ext cx="887138" cy="835339"/>
          </a:xfrm>
          <a:prstGeom prst="bentConnector3">
            <a:avLst>
              <a:gd name="adj1" fmla="val 50000"/>
            </a:avLst>
          </a:prstGeom>
          <a:ln w="6350">
            <a:solidFill>
              <a:schemeClr val="tx1">
                <a:lumMod val="50000"/>
                <a:lumOff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コネクタ: カギ線 241">
            <a:extLst>
              <a:ext uri="{FF2B5EF4-FFF2-40B4-BE49-F238E27FC236}">
                <a16:creationId xmlns:a16="http://schemas.microsoft.com/office/drawing/2014/main" id="{F785E261-F2F7-46FF-9A65-5E0581AFF823}"/>
              </a:ext>
            </a:extLst>
          </p:cNvPr>
          <p:cNvCxnSpPr>
            <a:cxnSpLocks/>
            <a:stCxn id="76" idx="0"/>
            <a:endCxn id="30" idx="2"/>
          </p:cNvCxnSpPr>
          <p:nvPr/>
        </p:nvCxnSpPr>
        <p:spPr>
          <a:xfrm rot="5400000" flipH="1" flipV="1">
            <a:off x="1842857" y="2646826"/>
            <a:ext cx="878381" cy="899016"/>
          </a:xfrm>
          <a:prstGeom prst="bentConnector3">
            <a:avLst>
              <a:gd name="adj1" fmla="val 50000"/>
            </a:avLst>
          </a:prstGeom>
          <a:ln w="6350">
            <a:solidFill>
              <a:schemeClr val="tx1">
                <a:lumMod val="50000"/>
                <a:lumOff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タイトル 1">
            <a:extLst>
              <a:ext uri="{FF2B5EF4-FFF2-40B4-BE49-F238E27FC236}">
                <a16:creationId xmlns:a16="http://schemas.microsoft.com/office/drawing/2014/main" id="{39A38189-3417-43CB-B7E1-D1895972AA30}"/>
              </a:ext>
            </a:extLst>
          </p:cNvPr>
          <p:cNvSpPr txBox="1">
            <a:spLocks/>
          </p:cNvSpPr>
          <p:nvPr/>
        </p:nvSpPr>
        <p:spPr>
          <a:xfrm>
            <a:off x="227239" y="3955383"/>
            <a:ext cx="621306" cy="925098"/>
          </a:xfrm>
          <a:prstGeom prst="rect">
            <a:avLst/>
          </a:prstGeom>
        </p:spPr>
        <p:txBody>
          <a:bodyPr vert="horz" lIns="60365" tIns="30182" rIns="60365" bIns="30182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担当</a:t>
            </a:r>
          </a:p>
        </p:txBody>
      </p:sp>
      <p:sp>
        <p:nvSpPr>
          <p:cNvPr id="73" name="タイトル 1">
            <a:extLst>
              <a:ext uri="{FF2B5EF4-FFF2-40B4-BE49-F238E27FC236}">
                <a16:creationId xmlns:a16="http://schemas.microsoft.com/office/drawing/2014/main" id="{1EC125DC-52AE-49D5-809C-06A472D36497}"/>
              </a:ext>
            </a:extLst>
          </p:cNvPr>
          <p:cNvSpPr txBox="1">
            <a:spLocks/>
          </p:cNvSpPr>
          <p:nvPr/>
        </p:nvSpPr>
        <p:spPr>
          <a:xfrm>
            <a:off x="227239" y="4867730"/>
            <a:ext cx="621306" cy="1503640"/>
          </a:xfrm>
          <a:prstGeom prst="rect">
            <a:avLst/>
          </a:prstGeom>
        </p:spPr>
        <p:txBody>
          <a:bodyPr vert="horz" lIns="60365" tIns="30182" rIns="60365" bIns="30182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ロール</a:t>
            </a:r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9C5C6EE3-C9C8-43E1-9145-6BD5F63B4F7B}"/>
              </a:ext>
            </a:extLst>
          </p:cNvPr>
          <p:cNvSpPr/>
          <p:nvPr/>
        </p:nvSpPr>
        <p:spPr>
          <a:xfrm>
            <a:off x="4932510" y="3955383"/>
            <a:ext cx="1697745" cy="82905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 ○○ （主） （窓口）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 ○○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AF33E77D-C627-4215-A78D-AD9BFBCDFFEC}"/>
              </a:ext>
            </a:extLst>
          </p:cNvPr>
          <p:cNvSpPr/>
          <p:nvPr/>
        </p:nvSpPr>
        <p:spPr>
          <a:xfrm>
            <a:off x="4932510" y="4867730"/>
            <a:ext cx="1697745" cy="150364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・役割１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・役割２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・役割３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・・・</a:t>
            </a:r>
          </a:p>
        </p:txBody>
      </p:sp>
      <p:sp>
        <p:nvSpPr>
          <p:cNvPr id="111" name="正方形/長方形 110">
            <a:extLst>
              <a:ext uri="{FF2B5EF4-FFF2-40B4-BE49-F238E27FC236}">
                <a16:creationId xmlns:a16="http://schemas.microsoft.com/office/drawing/2014/main" id="{CA2D9F66-08A1-4410-AEE2-0243E25E6161}"/>
              </a:ext>
            </a:extLst>
          </p:cNvPr>
          <p:cNvSpPr/>
          <p:nvPr/>
        </p:nvSpPr>
        <p:spPr>
          <a:xfrm>
            <a:off x="2820570" y="3955383"/>
            <a:ext cx="1697745" cy="82905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 ○○ （主）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 ○○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1364FB70-1125-428D-93B8-A83D2D725B9C}"/>
              </a:ext>
            </a:extLst>
          </p:cNvPr>
          <p:cNvSpPr/>
          <p:nvPr/>
        </p:nvSpPr>
        <p:spPr>
          <a:xfrm>
            <a:off x="2820570" y="4867730"/>
            <a:ext cx="1697745" cy="150364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・役割１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・役割２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・役割３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・・・</a:t>
            </a:r>
          </a:p>
        </p:txBody>
      </p:sp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83D68006-79AC-42F5-8325-9F44ED2B884D}"/>
              </a:ext>
            </a:extLst>
          </p:cNvPr>
          <p:cNvSpPr/>
          <p:nvPr/>
        </p:nvSpPr>
        <p:spPr>
          <a:xfrm>
            <a:off x="6751245" y="3955383"/>
            <a:ext cx="1697745" cy="82905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 ○○ （主）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 ○○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4" name="正方形/長方形 113">
            <a:extLst>
              <a:ext uri="{FF2B5EF4-FFF2-40B4-BE49-F238E27FC236}">
                <a16:creationId xmlns:a16="http://schemas.microsoft.com/office/drawing/2014/main" id="{274FC96F-D687-4C9A-9C59-D9FB1DFE6B97}"/>
              </a:ext>
            </a:extLst>
          </p:cNvPr>
          <p:cNvSpPr/>
          <p:nvPr/>
        </p:nvSpPr>
        <p:spPr>
          <a:xfrm>
            <a:off x="6751245" y="4867730"/>
            <a:ext cx="1697745" cy="150364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・役割１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・役割２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・役割３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・・・</a:t>
            </a:r>
          </a:p>
        </p:txBody>
      </p:sp>
      <p:sp>
        <p:nvSpPr>
          <p:cNvPr id="115" name="タイトル 1">
            <a:extLst>
              <a:ext uri="{FF2B5EF4-FFF2-40B4-BE49-F238E27FC236}">
                <a16:creationId xmlns:a16="http://schemas.microsoft.com/office/drawing/2014/main" id="{05F4A536-4089-460E-8FA1-01F2376B3838}"/>
              </a:ext>
            </a:extLst>
          </p:cNvPr>
          <p:cNvSpPr txBox="1">
            <a:spLocks/>
          </p:cNvSpPr>
          <p:nvPr/>
        </p:nvSpPr>
        <p:spPr>
          <a:xfrm>
            <a:off x="227239" y="3533461"/>
            <a:ext cx="621306" cy="360000"/>
          </a:xfrm>
          <a:prstGeom prst="rect">
            <a:avLst/>
          </a:prstGeom>
        </p:spPr>
        <p:txBody>
          <a:bodyPr vert="horz" lIns="60365" tIns="30182" rIns="60365" bIns="30182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部門</a:t>
            </a:r>
          </a:p>
        </p:txBody>
      </p:sp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id="{18AAD2D0-D22B-4549-B703-951F39AA267A}"/>
              </a:ext>
            </a:extLst>
          </p:cNvPr>
          <p:cNvSpPr/>
          <p:nvPr/>
        </p:nvSpPr>
        <p:spPr>
          <a:xfrm>
            <a:off x="5678834" y="1793011"/>
            <a:ext cx="1875775" cy="85537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r>
              <a:rPr kumimoji="1" lang="ja-JP" altLang="en-US" sz="1100" u="sng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プロジェクトマネジメント</a:t>
            </a:r>
            <a:endParaRPr kumimoji="1" lang="en-US" altLang="ja-JP" sz="1100" u="sng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 ○○ （主）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 ○○ （窓口）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B471565-944F-4DAF-8C7C-C2E8B069F264}"/>
              </a:ext>
            </a:extLst>
          </p:cNvPr>
          <p:cNvSpPr/>
          <p:nvPr/>
        </p:nvSpPr>
        <p:spPr>
          <a:xfrm>
            <a:off x="748146" y="754145"/>
            <a:ext cx="7897091" cy="36996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□□□□ プロジェクト プロジェクト体制図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562229BB-D159-43CA-8230-A865DEBF28D0}"/>
              </a:ext>
            </a:extLst>
          </p:cNvPr>
          <p:cNvSpPr/>
          <p:nvPr/>
        </p:nvSpPr>
        <p:spPr>
          <a:xfrm>
            <a:off x="1793667" y="1801768"/>
            <a:ext cx="1875775" cy="85537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r>
              <a:rPr kumimoji="1" lang="ja-JP" altLang="en-US" sz="1100" u="sng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プロジェクトオーナー</a:t>
            </a:r>
            <a:endParaRPr kumimoji="1" lang="en-US" altLang="ja-JP" sz="1100" u="sng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（事業部）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 ○○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7928739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2834</TotalTime>
  <Words>150</Words>
  <Application>Microsoft Office PowerPoint</Application>
  <PresentationFormat>画面に合わせる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Meiryo UI</vt:lpstr>
      <vt:lpstr>Calibri</vt:lpstr>
      <vt:lpstr>Calibri Light</vt:lpstr>
      <vt:lpstr>Wingdings 2</vt:lpstr>
      <vt:lpstr>HDOfficeLightV0</vt:lpstr>
      <vt:lpstr>1_HDOfficeLightV0</vt:lpstr>
      <vt:lpstr>2_HDOfficeLightV0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弊社サービス導入までの流れ</dc:title>
  <dc:creator>誠雄 今村</dc:creator>
  <cp:lastModifiedBy>誠雄 今村</cp:lastModifiedBy>
  <cp:revision>174</cp:revision>
  <dcterms:created xsi:type="dcterms:W3CDTF">2022-02-19T21:04:35Z</dcterms:created>
  <dcterms:modified xsi:type="dcterms:W3CDTF">2022-04-26T13:33:30Z</dcterms:modified>
</cp:coreProperties>
</file>