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4384" r:id="rId2"/>
    <p:sldMasterId id="2147484480" r:id="rId3"/>
  </p:sld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66CC"/>
    <a:srgbClr val="3366FF"/>
    <a:srgbClr val="666633"/>
    <a:srgbClr val="FF5050"/>
    <a:srgbClr val="FF6600"/>
    <a:srgbClr val="FFCC00"/>
    <a:srgbClr val="FF9933"/>
    <a:srgbClr val="0099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A44ED-BB6E-43B2-9D0E-EC2349322875}" v="70" dt="2022-02-19T21:53:07.463"/>
    <p1510:client id="{B6CB9895-93AB-4860-A58E-2DF1DB88A501}" v="9" dt="2022-02-19T22:01:14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4" autoAdjust="0"/>
    <p:restoredTop sz="94660"/>
  </p:normalViewPr>
  <p:slideViewPr>
    <p:cSldViewPr snapToGrid="0">
      <p:cViewPr>
        <p:scale>
          <a:sx n="100" d="100"/>
          <a:sy n="100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誠雄 今村" userId="4b57f4ab-bbd7-45a8-8d72-5e27991254c3" providerId="ADAL" clId="{B6CB9895-93AB-4860-A58E-2DF1DB88A501}"/>
    <pc:docChg chg="undo custSel modSld">
      <pc:chgData name="誠雄 今村" userId="4b57f4ab-bbd7-45a8-8d72-5e27991254c3" providerId="ADAL" clId="{B6CB9895-93AB-4860-A58E-2DF1DB88A501}" dt="2022-02-20T06:35:06.379" v="63" actId="14100"/>
      <pc:docMkLst>
        <pc:docMk/>
      </pc:docMkLst>
      <pc:sldChg chg="addSp delSp modSp mod">
        <pc:chgData name="誠雄 今村" userId="4b57f4ab-bbd7-45a8-8d72-5e27991254c3" providerId="ADAL" clId="{B6CB9895-93AB-4860-A58E-2DF1DB88A501}" dt="2022-02-20T06:35:06.379" v="63" actId="14100"/>
        <pc:sldMkLst>
          <pc:docMk/>
          <pc:sldMk cId="3807928739" sldId="256"/>
        </pc:sldMkLst>
        <pc:spChg chg="mod">
          <ac:chgData name="誠雄 今村" userId="4b57f4ab-bbd7-45a8-8d72-5e27991254c3" providerId="ADAL" clId="{B6CB9895-93AB-4860-A58E-2DF1DB88A501}" dt="2022-02-19T22:01:03.392" v="2"/>
          <ac:spMkLst>
            <pc:docMk/>
            <pc:sldMk cId="3807928739" sldId="256"/>
            <ac:spMk id="2" creationId="{B48B5F23-59C3-4318-8003-0E20AAEE2D93}"/>
          </ac:spMkLst>
        </pc:spChg>
        <pc:spChg chg="add del mod">
          <ac:chgData name="誠雄 今村" userId="4b57f4ab-bbd7-45a8-8d72-5e27991254c3" providerId="ADAL" clId="{B6CB9895-93AB-4860-A58E-2DF1DB88A501}" dt="2022-02-20T06:34:08.627" v="43" actId="21"/>
          <ac:spMkLst>
            <pc:docMk/>
            <pc:sldMk cId="3807928739" sldId="256"/>
            <ac:spMk id="3" creationId="{9E677C6E-BB07-47F1-92A5-2D9380994B88}"/>
          </ac:spMkLst>
        </pc:spChg>
        <pc:spChg chg="mod">
          <ac:chgData name="誠雄 今村" userId="4b57f4ab-bbd7-45a8-8d72-5e27991254c3" providerId="ADAL" clId="{B6CB9895-93AB-4860-A58E-2DF1DB88A501}" dt="2022-02-20T06:35:06.379" v="63" actId="14100"/>
          <ac:spMkLst>
            <pc:docMk/>
            <pc:sldMk cId="3807928739" sldId="256"/>
            <ac:spMk id="4" creationId="{B2C3A825-4B20-416B-B90A-AA4C760694C1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5" creationId="{928C2CFB-0B97-49C8-A3B5-A055E0F0408E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6" creationId="{EFF00361-9021-4A54-A5EA-BF378F4D21D3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7" creationId="{7B8650F6-6B83-4D6A-8E5C-5604C7F83AF4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9" creationId="{C92704E1-FF19-48F4-9471-50F246ABBE0B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0" creationId="{734D3B43-2946-4730-A1E0-EE1CBD8C69A5}"/>
          </ac:spMkLst>
        </pc:spChg>
        <pc:spChg chg="mod">
          <ac:chgData name="誠雄 今村" userId="4b57f4ab-bbd7-45a8-8d72-5e27991254c3" providerId="ADAL" clId="{B6CB9895-93AB-4860-A58E-2DF1DB88A501}" dt="2022-02-19T22:02:50.937" v="11" actId="14100"/>
          <ac:spMkLst>
            <pc:docMk/>
            <pc:sldMk cId="3807928739" sldId="256"/>
            <ac:spMk id="12" creationId="{2A3A2D54-6179-437B-95D0-B3B5E7790439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13" creationId="{22FFC240-CA10-49FA-863A-AC92FA1F36B0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5" creationId="{12EA81CB-D1C6-4DE9-862B-811A2BD411E7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6" creationId="{5282866C-D29C-4E39-B2FD-07308AAEBFD5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7" creationId="{8F91460D-3E24-4299-8971-9DD4BE96B654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8" creationId="{1E0EC16F-E622-4106-B602-4ADF5519E7CC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9" creationId="{726BB243-8D24-477A-B656-C4830A8BD7B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0" creationId="{F6993060-B955-4DEB-BEAB-6568C1350B62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1" creationId="{F0965881-38C7-4A72-A7B5-BC6FF6FD076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2" creationId="{A6931616-6871-43B3-B2A0-A40C5B5CE23D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3" creationId="{AC63CD11-C387-4023-8FB8-2E91D2E7962D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  <pc:docChgLst>
    <pc:chgData name="誠雄 今村" userId="4b57f4ab-bbd7-45a8-8d72-5e27991254c3" providerId="ADAL" clId="{9F8A44ED-BB6E-43B2-9D0E-EC2349322875}"/>
    <pc:docChg chg="undo custSel addSld modSld">
      <pc:chgData name="誠雄 今村" userId="4b57f4ab-bbd7-45a8-8d72-5e27991254c3" providerId="ADAL" clId="{9F8A44ED-BB6E-43B2-9D0E-EC2349322875}" dt="2022-02-19T21:56:21.017" v="1517" actId="1038"/>
      <pc:docMkLst>
        <pc:docMk/>
      </pc:docMkLst>
      <pc:sldChg chg="addSp delSp modSp new mod setBg">
        <pc:chgData name="誠雄 今村" userId="4b57f4ab-bbd7-45a8-8d72-5e27991254c3" providerId="ADAL" clId="{9F8A44ED-BB6E-43B2-9D0E-EC2349322875}" dt="2022-02-19T21:56:21.017" v="1517" actId="1038"/>
        <pc:sldMkLst>
          <pc:docMk/>
          <pc:sldMk cId="3807928739" sldId="256"/>
        </pc:sldMkLst>
        <pc:spChg chg="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" creationId="{B48B5F23-59C3-4318-8003-0E20AAEE2D93}"/>
          </ac:spMkLst>
        </pc:spChg>
        <pc:spChg chg="del">
          <ac:chgData name="誠雄 今村" userId="4b57f4ab-bbd7-45a8-8d72-5e27991254c3" providerId="ADAL" clId="{9F8A44ED-BB6E-43B2-9D0E-EC2349322875}" dt="2022-02-19T21:15:14.623" v="67" actId="21"/>
          <ac:spMkLst>
            <pc:docMk/>
            <pc:sldMk cId="3807928739" sldId="256"/>
            <ac:spMk id="3" creationId="{684C7D2E-C7F9-44FD-BB7E-9A8061DDB72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4" creationId="{B2C3A825-4B20-416B-B90A-AA4C760694C1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5" creationId="{928C2CFB-0B97-49C8-A3B5-A055E0F0408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6" creationId="{EFF00361-9021-4A54-A5EA-BF378F4D21D3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7" creationId="{7B8650F6-6B83-4D6A-8E5C-5604C7F83AF4}"/>
          </ac:spMkLst>
        </pc:spChg>
        <pc:spChg chg="add del mod">
          <ac:chgData name="誠雄 今村" userId="4b57f4ab-bbd7-45a8-8d72-5e27991254c3" providerId="ADAL" clId="{9F8A44ED-BB6E-43B2-9D0E-EC2349322875}" dt="2022-02-19T21:06:20.864" v="20"/>
          <ac:spMkLst>
            <pc:docMk/>
            <pc:sldMk cId="3807928739" sldId="256"/>
            <ac:spMk id="8" creationId="{F3AF16E4-FC39-4EB3-AE74-7ABD420EE26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9" creationId="{C92704E1-FF19-48F4-9471-50F246ABBE0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0" creationId="{734D3B43-2946-4730-A1E0-EE1CBD8C69A5}"/>
          </ac:spMkLst>
        </pc:spChg>
        <pc:spChg chg="add del mod">
          <ac:chgData name="誠雄 今村" userId="4b57f4ab-bbd7-45a8-8d72-5e27991254c3" providerId="ADAL" clId="{9F8A44ED-BB6E-43B2-9D0E-EC2349322875}" dt="2022-02-19T21:30:42.357" v="384" actId="478"/>
          <ac:spMkLst>
            <pc:docMk/>
            <pc:sldMk cId="3807928739" sldId="256"/>
            <ac:spMk id="11" creationId="{4E643733-BC83-4C09-AF59-839DA7310D31}"/>
          </ac:spMkLst>
        </pc:spChg>
        <pc:spChg chg="add mod">
          <ac:chgData name="誠雄 今村" userId="4b57f4ab-bbd7-45a8-8d72-5e27991254c3" providerId="ADAL" clId="{9F8A44ED-BB6E-43B2-9D0E-EC2349322875}" dt="2022-02-19T21:56:06.614" v="1510" actId="6549"/>
          <ac:spMkLst>
            <pc:docMk/>
            <pc:sldMk cId="3807928739" sldId="256"/>
            <ac:spMk id="12" creationId="{2A3A2D54-6179-437B-95D0-B3B5E7790439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3" creationId="{22FFC240-CA10-49FA-863A-AC92FA1F36B0}"/>
          </ac:spMkLst>
        </pc:spChg>
        <pc:spChg chg="add mod">
          <ac:chgData name="誠雄 今村" userId="4b57f4ab-bbd7-45a8-8d72-5e27991254c3" providerId="ADAL" clId="{9F8A44ED-BB6E-43B2-9D0E-EC2349322875}" dt="2022-02-19T21:30:56.752" v="397" actId="571"/>
          <ac:spMkLst>
            <pc:docMk/>
            <pc:sldMk cId="3807928739" sldId="256"/>
            <ac:spMk id="14" creationId="{461AC094-F343-4543-B50B-009DEEBEA36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5" creationId="{12EA81CB-D1C6-4DE9-862B-811A2BD411E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6" creationId="{5282866C-D29C-4E39-B2FD-07308AAEBFD5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7" creationId="{8F91460D-3E24-4299-8971-9DD4BE96B654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8" creationId="{1E0EC16F-E622-4106-B602-4ADF5519E7CC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9" creationId="{726BB243-8D24-477A-B656-C4830A8BD7B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0" creationId="{F6993060-B955-4DEB-BEAB-6568C1350B62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1" creationId="{F0965881-38C7-4A72-A7B5-BC6FF6FD076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2" creationId="{A6931616-6871-43B3-B2A0-A40C5B5CE23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3" creationId="{AC63CD11-C387-4023-8FB8-2E91D2E7962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1"/>
            <a:ext cx="6858000" cy="2387600"/>
          </a:xfrm>
        </p:spPr>
        <p:txBody>
          <a:bodyPr anchor="b">
            <a:normAutofit/>
          </a:bodyPr>
          <a:lstStyle>
            <a:lvl1pPr algn="ctr">
              <a:defRPr sz="39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5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1790" indent="0" algn="ctr">
              <a:buNone/>
              <a:defRPr sz="1849"/>
            </a:lvl2pPr>
            <a:lvl3pPr marL="603579" indent="0" algn="ctr">
              <a:buNone/>
              <a:defRPr sz="1583"/>
            </a:lvl3pPr>
            <a:lvl4pPr marL="905364" indent="0" algn="ctr">
              <a:buNone/>
              <a:defRPr sz="1320"/>
            </a:lvl4pPr>
            <a:lvl5pPr marL="1207156" indent="0" algn="ctr">
              <a:buNone/>
              <a:defRPr sz="1320"/>
            </a:lvl5pPr>
            <a:lvl6pPr marL="1508943" indent="0" algn="ctr">
              <a:buNone/>
              <a:defRPr sz="1320"/>
            </a:lvl6pPr>
            <a:lvl7pPr marL="1810735" indent="0" algn="ctr">
              <a:buNone/>
              <a:defRPr sz="1320"/>
            </a:lvl7pPr>
            <a:lvl8pPr marL="2112522" indent="0" algn="ctr">
              <a:buNone/>
              <a:defRPr sz="1320"/>
            </a:lvl8pPr>
            <a:lvl9pPr marL="2414313" indent="0" algn="ctr">
              <a:buNone/>
              <a:defRPr sz="132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5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63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8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33" indent="0" algn="ctr">
              <a:buNone/>
              <a:defRPr sz="2273"/>
            </a:lvl2pPr>
            <a:lvl3pPr marL="742864" indent="0" algn="ctr">
              <a:buNone/>
              <a:defRPr sz="1951"/>
            </a:lvl3pPr>
            <a:lvl4pPr marL="1114298" indent="0" algn="ctr">
              <a:buNone/>
              <a:defRPr sz="1625"/>
            </a:lvl4pPr>
            <a:lvl5pPr marL="1485730" indent="0" algn="ctr">
              <a:buNone/>
              <a:defRPr sz="1625"/>
            </a:lvl5pPr>
            <a:lvl6pPr marL="1857162" indent="0" algn="ctr">
              <a:buNone/>
              <a:defRPr sz="1625"/>
            </a:lvl6pPr>
            <a:lvl7pPr marL="2228595" indent="0" algn="ctr">
              <a:buNone/>
              <a:defRPr sz="1625"/>
            </a:lvl7pPr>
            <a:lvl8pPr marL="2600028" indent="0" algn="ctr">
              <a:buNone/>
              <a:defRPr sz="1625"/>
            </a:lvl8pPr>
            <a:lvl9pPr marL="2971459" indent="0" algn="ctr">
              <a:buNone/>
              <a:defRPr sz="16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887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861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12423"/>
            <a:ext cx="7886700" cy="2851208"/>
          </a:xfrm>
        </p:spPr>
        <p:txBody>
          <a:bodyPr anchor="b">
            <a:normAutofit/>
          </a:bodyPr>
          <a:lstStyle>
            <a:lvl1pPr>
              <a:defRPr sz="487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52637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3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8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298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4pPr>
            <a:lvl5pPr marL="1485730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5pPr>
            <a:lvl6pPr marL="1857162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6pPr>
            <a:lvl7pPr marL="2228595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7pPr>
            <a:lvl8pPr marL="2600028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8pPr>
            <a:lvl9pPr marL="2971459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798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6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29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0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1" b="1"/>
            </a:lvl1pPr>
            <a:lvl2pPr marL="371433" indent="0">
              <a:buNone/>
              <a:defRPr sz="1625" b="1"/>
            </a:lvl2pPr>
            <a:lvl3pPr marL="742864" indent="0">
              <a:buNone/>
              <a:defRPr sz="1463" b="1"/>
            </a:lvl3pPr>
            <a:lvl4pPr marL="1114298" indent="0">
              <a:buNone/>
              <a:defRPr sz="1300" b="1"/>
            </a:lvl4pPr>
            <a:lvl5pPr marL="1485730" indent="0">
              <a:buNone/>
              <a:defRPr sz="1300" b="1"/>
            </a:lvl5pPr>
            <a:lvl6pPr marL="1857162" indent="0">
              <a:buNone/>
              <a:defRPr sz="1300" b="1"/>
            </a:lvl6pPr>
            <a:lvl7pPr marL="2228595" indent="0">
              <a:buNone/>
              <a:defRPr sz="1300" b="1"/>
            </a:lvl7pPr>
            <a:lvl8pPr marL="2600028" indent="0">
              <a:buNone/>
              <a:defRPr sz="1300" b="1"/>
            </a:lvl8pPr>
            <a:lvl9pPr marL="297145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50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1" b="1"/>
            </a:lvl1pPr>
            <a:lvl2pPr marL="371433" indent="0">
              <a:buNone/>
              <a:defRPr sz="1625" b="1"/>
            </a:lvl2pPr>
            <a:lvl3pPr marL="742864" indent="0">
              <a:buNone/>
              <a:defRPr sz="1463" b="1"/>
            </a:lvl3pPr>
            <a:lvl4pPr marL="1114298" indent="0">
              <a:buNone/>
              <a:defRPr sz="1300" b="1"/>
            </a:lvl4pPr>
            <a:lvl5pPr marL="1485730" indent="0">
              <a:buNone/>
              <a:defRPr sz="1300" b="1"/>
            </a:lvl5pPr>
            <a:lvl6pPr marL="1857162" indent="0">
              <a:buNone/>
              <a:defRPr sz="1300" b="1"/>
            </a:lvl6pPr>
            <a:lvl7pPr marL="2228595" indent="0">
              <a:buNone/>
              <a:defRPr sz="1300" b="1"/>
            </a:lvl7pPr>
            <a:lvl8pPr marL="2600028" indent="0">
              <a:buNone/>
              <a:defRPr sz="1300" b="1"/>
            </a:lvl8pPr>
            <a:lvl9pPr marL="297145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22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94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238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0" y="457203"/>
            <a:ext cx="2948940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4" y="990601"/>
            <a:ext cx="4629150" cy="4876800"/>
          </a:xfrm>
        </p:spPr>
        <p:txBody>
          <a:bodyPr/>
          <a:lstStyle>
            <a:lvl1pPr>
              <a:defRPr sz="2600"/>
            </a:lvl1pPr>
            <a:lvl2pPr>
              <a:defRPr sz="2273"/>
            </a:lvl2pPr>
            <a:lvl3pPr>
              <a:defRPr sz="1951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0" y="2057403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33" indent="0">
              <a:buNone/>
              <a:defRPr sz="975"/>
            </a:lvl2pPr>
            <a:lvl3pPr marL="742864" indent="0">
              <a:buNone/>
              <a:defRPr sz="813"/>
            </a:lvl3pPr>
            <a:lvl4pPr marL="1114298" indent="0">
              <a:buNone/>
              <a:defRPr sz="731"/>
            </a:lvl4pPr>
            <a:lvl5pPr marL="1485730" indent="0">
              <a:buNone/>
              <a:defRPr sz="731"/>
            </a:lvl5pPr>
            <a:lvl6pPr marL="1857162" indent="0">
              <a:buNone/>
              <a:defRPr sz="731"/>
            </a:lvl6pPr>
            <a:lvl7pPr marL="2228595" indent="0">
              <a:buNone/>
              <a:defRPr sz="731"/>
            </a:lvl7pPr>
            <a:lvl8pPr marL="2600028" indent="0">
              <a:buNone/>
              <a:defRPr sz="731"/>
            </a:lvl8pPr>
            <a:lvl9pPr marL="2971459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94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559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0" y="457200"/>
            <a:ext cx="2948940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4" y="990601"/>
            <a:ext cx="4629150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33" indent="0">
              <a:buNone/>
              <a:defRPr sz="2273"/>
            </a:lvl2pPr>
            <a:lvl3pPr marL="742864" indent="0">
              <a:buNone/>
              <a:defRPr sz="1951"/>
            </a:lvl3pPr>
            <a:lvl4pPr marL="1114298" indent="0">
              <a:buNone/>
              <a:defRPr sz="1625"/>
            </a:lvl4pPr>
            <a:lvl5pPr marL="1485730" indent="0">
              <a:buNone/>
              <a:defRPr sz="1625"/>
            </a:lvl5pPr>
            <a:lvl6pPr marL="1857162" indent="0">
              <a:buNone/>
              <a:defRPr sz="1625"/>
            </a:lvl6pPr>
            <a:lvl7pPr marL="2228595" indent="0">
              <a:buNone/>
              <a:defRPr sz="1625"/>
            </a:lvl7pPr>
            <a:lvl8pPr marL="2600028" indent="0">
              <a:buNone/>
              <a:defRPr sz="1625"/>
            </a:lvl8pPr>
            <a:lvl9pPr marL="2971459" indent="0">
              <a:buNone/>
              <a:defRPr sz="16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0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33" indent="0">
              <a:buNone/>
              <a:defRPr sz="975"/>
            </a:lvl2pPr>
            <a:lvl3pPr marL="742864" indent="0">
              <a:buNone/>
              <a:defRPr sz="813"/>
            </a:lvl3pPr>
            <a:lvl4pPr marL="1114298" indent="0">
              <a:buNone/>
              <a:defRPr sz="731"/>
            </a:lvl4pPr>
            <a:lvl5pPr marL="1485730" indent="0">
              <a:buNone/>
              <a:defRPr sz="731"/>
            </a:lvl5pPr>
            <a:lvl6pPr marL="1857162" indent="0">
              <a:buNone/>
              <a:defRPr sz="731"/>
            </a:lvl6pPr>
            <a:lvl7pPr marL="2228595" indent="0">
              <a:buNone/>
              <a:defRPr sz="731"/>
            </a:lvl7pPr>
            <a:lvl8pPr marL="2600028" indent="0">
              <a:buNone/>
              <a:defRPr sz="731"/>
            </a:lvl8pPr>
            <a:lvl9pPr marL="2971459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762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749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465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8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33" indent="0" algn="ctr">
              <a:buNone/>
              <a:defRPr sz="2273"/>
            </a:lvl2pPr>
            <a:lvl3pPr marL="742864" indent="0" algn="ctr">
              <a:buNone/>
              <a:defRPr sz="1951"/>
            </a:lvl3pPr>
            <a:lvl4pPr marL="1114298" indent="0" algn="ctr">
              <a:buNone/>
              <a:defRPr sz="1625"/>
            </a:lvl4pPr>
            <a:lvl5pPr marL="1485730" indent="0" algn="ctr">
              <a:buNone/>
              <a:defRPr sz="1625"/>
            </a:lvl5pPr>
            <a:lvl6pPr marL="1857162" indent="0" algn="ctr">
              <a:buNone/>
              <a:defRPr sz="1625"/>
            </a:lvl6pPr>
            <a:lvl7pPr marL="2228595" indent="0" algn="ctr">
              <a:buNone/>
              <a:defRPr sz="1625"/>
            </a:lvl7pPr>
            <a:lvl8pPr marL="2600028" indent="0" algn="ctr">
              <a:buNone/>
              <a:defRPr sz="1625"/>
            </a:lvl8pPr>
            <a:lvl9pPr marL="2971459" indent="0" algn="ctr">
              <a:buNone/>
              <a:defRPr sz="16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412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780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12423"/>
            <a:ext cx="7886700" cy="2851208"/>
          </a:xfrm>
        </p:spPr>
        <p:txBody>
          <a:bodyPr anchor="b">
            <a:normAutofit/>
          </a:bodyPr>
          <a:lstStyle>
            <a:lvl1pPr>
              <a:defRPr sz="487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52637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3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8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298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4pPr>
            <a:lvl5pPr marL="1485730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5pPr>
            <a:lvl6pPr marL="1857162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6pPr>
            <a:lvl7pPr marL="2228595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7pPr>
            <a:lvl8pPr marL="2600028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8pPr>
            <a:lvl9pPr marL="2971459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17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6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612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0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1" b="1"/>
            </a:lvl1pPr>
            <a:lvl2pPr marL="371433" indent="0">
              <a:buNone/>
              <a:defRPr sz="1625" b="1"/>
            </a:lvl2pPr>
            <a:lvl3pPr marL="742864" indent="0">
              <a:buNone/>
              <a:defRPr sz="1463" b="1"/>
            </a:lvl3pPr>
            <a:lvl4pPr marL="1114298" indent="0">
              <a:buNone/>
              <a:defRPr sz="1300" b="1"/>
            </a:lvl4pPr>
            <a:lvl5pPr marL="1485730" indent="0">
              <a:buNone/>
              <a:defRPr sz="1300" b="1"/>
            </a:lvl5pPr>
            <a:lvl6pPr marL="1857162" indent="0">
              <a:buNone/>
              <a:defRPr sz="1300" b="1"/>
            </a:lvl6pPr>
            <a:lvl7pPr marL="2228595" indent="0">
              <a:buNone/>
              <a:defRPr sz="1300" b="1"/>
            </a:lvl7pPr>
            <a:lvl8pPr marL="2600028" indent="0">
              <a:buNone/>
              <a:defRPr sz="1300" b="1"/>
            </a:lvl8pPr>
            <a:lvl9pPr marL="297145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50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1" b="1"/>
            </a:lvl1pPr>
            <a:lvl2pPr marL="371433" indent="0">
              <a:buNone/>
              <a:defRPr sz="1625" b="1"/>
            </a:lvl2pPr>
            <a:lvl3pPr marL="742864" indent="0">
              <a:buNone/>
              <a:defRPr sz="1463" b="1"/>
            </a:lvl3pPr>
            <a:lvl4pPr marL="1114298" indent="0">
              <a:buNone/>
              <a:defRPr sz="1300" b="1"/>
            </a:lvl4pPr>
            <a:lvl5pPr marL="1485730" indent="0">
              <a:buNone/>
              <a:defRPr sz="1300" b="1"/>
            </a:lvl5pPr>
            <a:lvl6pPr marL="1857162" indent="0">
              <a:buNone/>
              <a:defRPr sz="1300" b="1"/>
            </a:lvl6pPr>
            <a:lvl7pPr marL="2228595" indent="0">
              <a:buNone/>
              <a:defRPr sz="1300" b="1"/>
            </a:lvl7pPr>
            <a:lvl8pPr marL="2600028" indent="0">
              <a:buNone/>
              <a:defRPr sz="1300" b="1"/>
            </a:lvl8pPr>
            <a:lvl9pPr marL="297145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90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029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58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3" y="1712423"/>
            <a:ext cx="7886700" cy="2851208"/>
          </a:xfrm>
        </p:spPr>
        <p:txBody>
          <a:bodyPr anchor="b">
            <a:normAutofit/>
          </a:bodyPr>
          <a:lstStyle>
            <a:lvl1pPr>
              <a:defRPr sz="3959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3" y="4552638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5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1790" indent="0">
              <a:buNone/>
              <a:defRPr sz="1189">
                <a:solidFill>
                  <a:schemeClr val="tx1">
                    <a:tint val="75000"/>
                  </a:schemeClr>
                </a:solidFill>
              </a:defRPr>
            </a:lvl2pPr>
            <a:lvl3pPr marL="603579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3pPr>
            <a:lvl4pPr marL="905364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4pPr>
            <a:lvl5pPr marL="1207156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5pPr>
            <a:lvl6pPr marL="1508943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6pPr>
            <a:lvl7pPr marL="1810735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7pPr>
            <a:lvl8pPr marL="2112522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8pPr>
            <a:lvl9pPr marL="2414313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14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0" y="457203"/>
            <a:ext cx="2948940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4" y="990601"/>
            <a:ext cx="4629150" cy="4876800"/>
          </a:xfrm>
        </p:spPr>
        <p:txBody>
          <a:bodyPr/>
          <a:lstStyle>
            <a:lvl1pPr>
              <a:defRPr sz="2600"/>
            </a:lvl1pPr>
            <a:lvl2pPr>
              <a:defRPr sz="2273"/>
            </a:lvl2pPr>
            <a:lvl3pPr>
              <a:defRPr sz="1951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0" y="2057403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33" indent="0">
              <a:buNone/>
              <a:defRPr sz="975"/>
            </a:lvl2pPr>
            <a:lvl3pPr marL="742864" indent="0">
              <a:buNone/>
              <a:defRPr sz="813"/>
            </a:lvl3pPr>
            <a:lvl4pPr marL="1114298" indent="0">
              <a:buNone/>
              <a:defRPr sz="731"/>
            </a:lvl4pPr>
            <a:lvl5pPr marL="1485730" indent="0">
              <a:buNone/>
              <a:defRPr sz="731"/>
            </a:lvl5pPr>
            <a:lvl6pPr marL="1857162" indent="0">
              <a:buNone/>
              <a:defRPr sz="731"/>
            </a:lvl6pPr>
            <a:lvl7pPr marL="2228595" indent="0">
              <a:buNone/>
              <a:defRPr sz="731"/>
            </a:lvl7pPr>
            <a:lvl8pPr marL="2600028" indent="0">
              <a:buNone/>
              <a:defRPr sz="731"/>
            </a:lvl8pPr>
            <a:lvl9pPr marL="2971459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76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0" y="457200"/>
            <a:ext cx="2948940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4" y="990601"/>
            <a:ext cx="4629150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33" indent="0">
              <a:buNone/>
              <a:defRPr sz="2273"/>
            </a:lvl2pPr>
            <a:lvl3pPr marL="742864" indent="0">
              <a:buNone/>
              <a:defRPr sz="1951"/>
            </a:lvl3pPr>
            <a:lvl4pPr marL="1114298" indent="0">
              <a:buNone/>
              <a:defRPr sz="1625"/>
            </a:lvl4pPr>
            <a:lvl5pPr marL="1485730" indent="0">
              <a:buNone/>
              <a:defRPr sz="1625"/>
            </a:lvl5pPr>
            <a:lvl6pPr marL="1857162" indent="0">
              <a:buNone/>
              <a:defRPr sz="1625"/>
            </a:lvl6pPr>
            <a:lvl7pPr marL="2228595" indent="0">
              <a:buNone/>
              <a:defRPr sz="1625"/>
            </a:lvl7pPr>
            <a:lvl8pPr marL="2600028" indent="0">
              <a:buNone/>
              <a:defRPr sz="1625"/>
            </a:lvl8pPr>
            <a:lvl9pPr marL="2971459" indent="0">
              <a:buNone/>
              <a:defRPr sz="16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0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33" indent="0">
              <a:buNone/>
              <a:defRPr sz="975"/>
            </a:lvl2pPr>
            <a:lvl3pPr marL="742864" indent="0">
              <a:buNone/>
              <a:defRPr sz="813"/>
            </a:lvl3pPr>
            <a:lvl4pPr marL="1114298" indent="0">
              <a:buNone/>
              <a:defRPr sz="731"/>
            </a:lvl4pPr>
            <a:lvl5pPr marL="1485730" indent="0">
              <a:buNone/>
              <a:defRPr sz="731"/>
            </a:lvl5pPr>
            <a:lvl6pPr marL="1857162" indent="0">
              <a:buNone/>
              <a:defRPr sz="731"/>
            </a:lvl6pPr>
            <a:lvl7pPr marL="2228595" indent="0">
              <a:buNone/>
              <a:defRPr sz="731"/>
            </a:lvl7pPr>
            <a:lvl8pPr marL="2600028" indent="0">
              <a:buNone/>
              <a:defRPr sz="731"/>
            </a:lvl8pPr>
            <a:lvl9pPr marL="2971459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687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1676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46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6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0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1" y="1681854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83" b="1"/>
            </a:lvl1pPr>
            <a:lvl2pPr marL="301790" indent="0">
              <a:buNone/>
              <a:defRPr sz="1320" b="1"/>
            </a:lvl2pPr>
            <a:lvl3pPr marL="603579" indent="0">
              <a:buNone/>
              <a:defRPr sz="1189" b="1"/>
            </a:lvl3pPr>
            <a:lvl4pPr marL="905364" indent="0">
              <a:buNone/>
              <a:defRPr sz="1056" b="1"/>
            </a:lvl4pPr>
            <a:lvl5pPr marL="1207156" indent="0">
              <a:buNone/>
              <a:defRPr sz="1056" b="1"/>
            </a:lvl5pPr>
            <a:lvl6pPr marL="1508943" indent="0">
              <a:buNone/>
              <a:defRPr sz="1056" b="1"/>
            </a:lvl6pPr>
            <a:lvl7pPr marL="1810735" indent="0">
              <a:buNone/>
              <a:defRPr sz="1056" b="1"/>
            </a:lvl7pPr>
            <a:lvl8pPr marL="2112522" indent="0">
              <a:buNone/>
              <a:defRPr sz="1056" b="1"/>
            </a:lvl8pPr>
            <a:lvl9pPr marL="2414313" indent="0">
              <a:buNone/>
              <a:defRPr sz="10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51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583" b="1"/>
            </a:lvl1pPr>
            <a:lvl2pPr marL="301790" indent="0">
              <a:buNone/>
              <a:defRPr sz="1320" b="1"/>
            </a:lvl2pPr>
            <a:lvl3pPr marL="603579" indent="0">
              <a:buNone/>
              <a:defRPr sz="1189" b="1"/>
            </a:lvl3pPr>
            <a:lvl4pPr marL="905364" indent="0">
              <a:buNone/>
              <a:defRPr sz="1056" b="1"/>
            </a:lvl4pPr>
            <a:lvl5pPr marL="1207156" indent="0">
              <a:buNone/>
              <a:defRPr sz="1056" b="1"/>
            </a:lvl5pPr>
            <a:lvl6pPr marL="1508943" indent="0">
              <a:buNone/>
              <a:defRPr sz="1056" b="1"/>
            </a:lvl6pPr>
            <a:lvl7pPr marL="1810735" indent="0">
              <a:buNone/>
              <a:defRPr sz="1056" b="1"/>
            </a:lvl7pPr>
            <a:lvl8pPr marL="2112522" indent="0">
              <a:buNone/>
              <a:defRPr sz="1056" b="1"/>
            </a:lvl8pPr>
            <a:lvl9pPr marL="2414313" indent="0">
              <a:buNone/>
              <a:defRPr sz="10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4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1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4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1" y="457203"/>
            <a:ext cx="2948940" cy="1600197"/>
          </a:xfrm>
        </p:spPr>
        <p:txBody>
          <a:bodyPr anchor="b">
            <a:normAutofit/>
          </a:bodyPr>
          <a:lstStyle>
            <a:lvl1pPr>
              <a:defRPr sz="2113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7" y="990601"/>
            <a:ext cx="4629150" cy="4876800"/>
          </a:xfrm>
        </p:spPr>
        <p:txBody>
          <a:bodyPr/>
          <a:lstStyle>
            <a:lvl1pPr>
              <a:defRPr sz="2113"/>
            </a:lvl1pPr>
            <a:lvl2pPr>
              <a:defRPr sz="1849"/>
            </a:lvl2pPr>
            <a:lvl3pPr>
              <a:defRPr sz="1583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1" y="2057404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56"/>
            </a:lvl1pPr>
            <a:lvl2pPr marL="301790" indent="0">
              <a:buNone/>
              <a:defRPr sz="790"/>
            </a:lvl2pPr>
            <a:lvl3pPr marL="603579" indent="0">
              <a:buNone/>
              <a:defRPr sz="659"/>
            </a:lvl3pPr>
            <a:lvl4pPr marL="905364" indent="0">
              <a:buNone/>
              <a:defRPr sz="595"/>
            </a:lvl4pPr>
            <a:lvl5pPr marL="1207156" indent="0">
              <a:buNone/>
              <a:defRPr sz="595"/>
            </a:lvl5pPr>
            <a:lvl6pPr marL="1508943" indent="0">
              <a:buNone/>
              <a:defRPr sz="595"/>
            </a:lvl6pPr>
            <a:lvl7pPr marL="1810735" indent="0">
              <a:buNone/>
              <a:defRPr sz="595"/>
            </a:lvl7pPr>
            <a:lvl8pPr marL="2112522" indent="0">
              <a:buNone/>
              <a:defRPr sz="595"/>
            </a:lvl8pPr>
            <a:lvl9pPr marL="2414313" indent="0">
              <a:buNone/>
              <a:defRPr sz="5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8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1" y="457200"/>
            <a:ext cx="2948940" cy="1600200"/>
          </a:xfrm>
        </p:spPr>
        <p:txBody>
          <a:bodyPr anchor="b">
            <a:normAutofit/>
          </a:bodyPr>
          <a:lstStyle>
            <a:lvl1pPr>
              <a:defRPr sz="2113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7" y="990601"/>
            <a:ext cx="4629150" cy="4876800"/>
          </a:xfrm>
        </p:spPr>
        <p:txBody>
          <a:bodyPr/>
          <a:lstStyle>
            <a:lvl1pPr marL="0" indent="0">
              <a:buNone/>
              <a:defRPr sz="2113"/>
            </a:lvl1pPr>
            <a:lvl2pPr marL="301790" indent="0">
              <a:buNone/>
              <a:defRPr sz="1849"/>
            </a:lvl2pPr>
            <a:lvl3pPr marL="603579" indent="0">
              <a:buNone/>
              <a:defRPr sz="1583"/>
            </a:lvl3pPr>
            <a:lvl4pPr marL="905364" indent="0">
              <a:buNone/>
              <a:defRPr sz="1320"/>
            </a:lvl4pPr>
            <a:lvl5pPr marL="1207156" indent="0">
              <a:buNone/>
              <a:defRPr sz="1320"/>
            </a:lvl5pPr>
            <a:lvl6pPr marL="1508943" indent="0">
              <a:buNone/>
              <a:defRPr sz="1320"/>
            </a:lvl6pPr>
            <a:lvl7pPr marL="1810735" indent="0">
              <a:buNone/>
              <a:defRPr sz="1320"/>
            </a:lvl7pPr>
            <a:lvl8pPr marL="2112522" indent="0">
              <a:buNone/>
              <a:defRPr sz="1320"/>
            </a:lvl8pPr>
            <a:lvl9pPr marL="2414313" indent="0">
              <a:buNone/>
              <a:defRPr sz="132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1" y="2057402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56"/>
            </a:lvl1pPr>
            <a:lvl2pPr marL="301790" indent="0">
              <a:buNone/>
              <a:defRPr sz="790"/>
            </a:lvl2pPr>
            <a:lvl3pPr marL="603579" indent="0">
              <a:buNone/>
              <a:defRPr sz="659"/>
            </a:lvl3pPr>
            <a:lvl4pPr marL="905364" indent="0">
              <a:buNone/>
              <a:defRPr sz="595"/>
            </a:lvl4pPr>
            <a:lvl5pPr marL="1207156" indent="0">
              <a:buNone/>
              <a:defRPr sz="595"/>
            </a:lvl5pPr>
            <a:lvl6pPr marL="1508943" indent="0">
              <a:buNone/>
              <a:defRPr sz="595"/>
            </a:lvl6pPr>
            <a:lvl7pPr marL="1810735" indent="0">
              <a:buNone/>
              <a:defRPr sz="595"/>
            </a:lvl7pPr>
            <a:lvl8pPr marL="2112522" indent="0">
              <a:buNone/>
              <a:defRPr sz="595"/>
            </a:lvl8pPr>
            <a:lvl9pPr marL="2414313" indent="0">
              <a:buNone/>
              <a:defRPr sz="5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3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51" y="365761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1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6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6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3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603579" rtl="0" eaLnBrk="1" latinLnBrk="0" hangingPunct="1">
        <a:lnSpc>
          <a:spcPct val="90000"/>
        </a:lnSpc>
        <a:spcBef>
          <a:spcPct val="0"/>
        </a:spcBef>
        <a:buNone/>
        <a:defRPr kumimoji="1" sz="29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895" indent="-150895" algn="l" defTabSz="603579" rtl="0" eaLnBrk="1" latinLnBrk="0" hangingPunct="1">
        <a:lnSpc>
          <a:spcPct val="90000"/>
        </a:lnSpc>
        <a:spcBef>
          <a:spcPts val="659"/>
        </a:spcBef>
        <a:buFont typeface="Wingdings 2" pitchFamily="18" charset="2"/>
        <a:buChar char=""/>
        <a:defRPr kumimoji="1" sz="1849" kern="1200">
          <a:solidFill>
            <a:schemeClr val="tx1"/>
          </a:solidFill>
          <a:latin typeface="+mn-lt"/>
          <a:ea typeface="+mn-ea"/>
          <a:cs typeface="+mn-cs"/>
        </a:defRPr>
      </a:lvl1pPr>
      <a:lvl2pPr marL="452684" indent="-150895" algn="l" defTabSz="603579" rtl="0" eaLnBrk="1" latinLnBrk="0" hangingPunct="1">
        <a:lnSpc>
          <a:spcPct val="90000"/>
        </a:lnSpc>
        <a:spcBef>
          <a:spcPts val="329"/>
        </a:spcBef>
        <a:buFont typeface="Wingdings 2" pitchFamily="18" charset="2"/>
        <a:buChar char=""/>
        <a:defRPr kumimoji="1" sz="1583" kern="1200">
          <a:solidFill>
            <a:schemeClr val="tx1"/>
          </a:solidFill>
          <a:latin typeface="+mn-lt"/>
          <a:ea typeface="+mn-ea"/>
          <a:cs typeface="+mn-cs"/>
        </a:defRPr>
      </a:lvl2pPr>
      <a:lvl3pPr marL="754472" indent="-150895" algn="l" defTabSz="603579" rtl="0" eaLnBrk="1" latinLnBrk="0" hangingPunct="1">
        <a:lnSpc>
          <a:spcPct val="90000"/>
        </a:lnSpc>
        <a:spcBef>
          <a:spcPts val="329"/>
        </a:spcBef>
        <a:buFont typeface="Wingdings 2" pitchFamily="18" charset="2"/>
        <a:buChar char=""/>
        <a:defRPr kumimoji="1"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56262" indent="-150895" algn="l" defTabSz="603579" rtl="0" eaLnBrk="1" latinLnBrk="0" hangingPunct="1">
        <a:lnSpc>
          <a:spcPct val="90000"/>
        </a:lnSpc>
        <a:spcBef>
          <a:spcPts val="329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4pPr>
      <a:lvl5pPr marL="1358052" indent="-150895" algn="l" defTabSz="603579" rtl="0" eaLnBrk="1" latinLnBrk="0" hangingPunct="1">
        <a:lnSpc>
          <a:spcPct val="90000"/>
        </a:lnSpc>
        <a:spcBef>
          <a:spcPts val="329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5pPr>
      <a:lvl6pPr marL="1659839" indent="-150895" algn="l" defTabSz="603579" rtl="0" eaLnBrk="1" latinLnBrk="0" hangingPunct="1">
        <a:spcBef>
          <a:spcPct val="20000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6pPr>
      <a:lvl7pPr marL="1961630" indent="-150895" algn="l" defTabSz="603579" rtl="0" eaLnBrk="1" latinLnBrk="0" hangingPunct="1">
        <a:spcBef>
          <a:spcPct val="20000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7pPr>
      <a:lvl8pPr marL="2263418" indent="-150895" algn="l" defTabSz="603579" rtl="0" eaLnBrk="1" latinLnBrk="0" hangingPunct="1">
        <a:spcBef>
          <a:spcPct val="20000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8pPr>
      <a:lvl9pPr marL="2565205" indent="-150895" algn="l" defTabSz="603579" rtl="0" eaLnBrk="1" latinLnBrk="0" hangingPunct="1">
        <a:spcBef>
          <a:spcPct val="20000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1pPr>
      <a:lvl2pPr marL="301790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2pPr>
      <a:lvl3pPr marL="603579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3pPr>
      <a:lvl4pPr marL="905364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4pPr>
      <a:lvl5pPr marL="1207156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5pPr>
      <a:lvl6pPr marL="1508943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6pPr>
      <a:lvl7pPr marL="1810735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7pPr>
      <a:lvl8pPr marL="2112522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8pPr>
      <a:lvl9pPr marL="2414313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9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9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5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6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3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5" r:id="rId1"/>
    <p:sldLayoutId id="2147484386" r:id="rId2"/>
    <p:sldLayoutId id="2147484387" r:id="rId3"/>
    <p:sldLayoutId id="2147484388" r:id="rId4"/>
    <p:sldLayoutId id="2147484389" r:id="rId5"/>
    <p:sldLayoutId id="2147484390" r:id="rId6"/>
    <p:sldLayoutId id="2147484391" r:id="rId7"/>
    <p:sldLayoutId id="2147484392" r:id="rId8"/>
    <p:sldLayoutId id="2147484393" r:id="rId9"/>
    <p:sldLayoutId id="2147484394" r:id="rId10"/>
    <p:sldLayoutId id="2147484395" r:id="rId11"/>
  </p:sldLayoutIdLst>
  <p:txStyles>
    <p:titleStyle>
      <a:lvl1pPr algn="l" defTabSz="742864" rtl="0" eaLnBrk="1" latinLnBrk="0" hangingPunct="1">
        <a:lnSpc>
          <a:spcPct val="90000"/>
        </a:lnSpc>
        <a:spcBef>
          <a:spcPct val="0"/>
        </a:spcBef>
        <a:buNone/>
        <a:defRPr kumimoji="1" sz="35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18" indent="-185718" algn="l" defTabSz="742864" rtl="0" eaLnBrk="1" latinLnBrk="0" hangingPunct="1">
        <a:lnSpc>
          <a:spcPct val="90000"/>
        </a:lnSpc>
        <a:spcBef>
          <a:spcPts val="813"/>
        </a:spcBef>
        <a:buFont typeface="Wingdings 2" pitchFamily="18" charset="2"/>
        <a:buChar char=""/>
        <a:defRPr kumimoji="1" sz="2273" kern="1200">
          <a:solidFill>
            <a:schemeClr val="tx1"/>
          </a:solidFill>
          <a:latin typeface="+mn-lt"/>
          <a:ea typeface="+mn-ea"/>
          <a:cs typeface="+mn-cs"/>
        </a:defRPr>
      </a:lvl1pPr>
      <a:lvl2pPr marL="557150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28582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013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447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2880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313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744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177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33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864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298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730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162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5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028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459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9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9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5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6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53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1" r:id="rId1"/>
    <p:sldLayoutId id="2147484482" r:id="rId2"/>
    <p:sldLayoutId id="2147484483" r:id="rId3"/>
    <p:sldLayoutId id="2147484484" r:id="rId4"/>
    <p:sldLayoutId id="2147484485" r:id="rId5"/>
    <p:sldLayoutId id="2147484486" r:id="rId6"/>
    <p:sldLayoutId id="2147484487" r:id="rId7"/>
    <p:sldLayoutId id="2147484488" r:id="rId8"/>
    <p:sldLayoutId id="2147484489" r:id="rId9"/>
    <p:sldLayoutId id="2147484490" r:id="rId10"/>
    <p:sldLayoutId id="2147484491" r:id="rId11"/>
  </p:sldLayoutIdLst>
  <p:txStyles>
    <p:titleStyle>
      <a:lvl1pPr algn="l" defTabSz="742864" rtl="0" eaLnBrk="1" latinLnBrk="0" hangingPunct="1">
        <a:lnSpc>
          <a:spcPct val="90000"/>
        </a:lnSpc>
        <a:spcBef>
          <a:spcPct val="0"/>
        </a:spcBef>
        <a:buNone/>
        <a:defRPr kumimoji="1" sz="35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18" indent="-185718" algn="l" defTabSz="742864" rtl="0" eaLnBrk="1" latinLnBrk="0" hangingPunct="1">
        <a:lnSpc>
          <a:spcPct val="90000"/>
        </a:lnSpc>
        <a:spcBef>
          <a:spcPts val="813"/>
        </a:spcBef>
        <a:buFont typeface="Wingdings 2" pitchFamily="18" charset="2"/>
        <a:buChar char=""/>
        <a:defRPr kumimoji="1" sz="2273" kern="1200">
          <a:solidFill>
            <a:schemeClr val="tx1"/>
          </a:solidFill>
          <a:latin typeface="+mn-lt"/>
          <a:ea typeface="+mn-ea"/>
          <a:cs typeface="+mn-cs"/>
        </a:defRPr>
      </a:lvl1pPr>
      <a:lvl2pPr marL="557150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28582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013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447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2880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313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744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177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33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864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298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730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162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5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028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459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タイトル 1">
            <a:extLst>
              <a:ext uri="{FF2B5EF4-FFF2-40B4-BE49-F238E27FC236}">
                <a16:creationId xmlns:a16="http://schemas.microsoft.com/office/drawing/2014/main" id="{622423B6-037C-4710-BE9E-B186F59B98DF}"/>
              </a:ext>
            </a:extLst>
          </p:cNvPr>
          <p:cNvSpPr txBox="1">
            <a:spLocks/>
          </p:cNvSpPr>
          <p:nvPr/>
        </p:nvSpPr>
        <p:spPr>
          <a:xfrm>
            <a:off x="6215149" y="322636"/>
            <a:ext cx="2474406" cy="510325"/>
          </a:xfrm>
          <a:prstGeom prst="rect">
            <a:avLst/>
          </a:prstGeom>
        </p:spPr>
        <p:txBody>
          <a:bodyPr vert="horz" lIns="60365" tIns="30182" rIns="60365" bIns="30182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sp>
        <p:nvSpPr>
          <p:cNvPr id="81" name="タイトル 1">
            <a:extLst>
              <a:ext uri="{FF2B5EF4-FFF2-40B4-BE49-F238E27FC236}">
                <a16:creationId xmlns:a16="http://schemas.microsoft.com/office/drawing/2014/main" id="{03563764-969E-4D2A-B939-ACE1D53BED36}"/>
              </a:ext>
            </a:extLst>
          </p:cNvPr>
          <p:cNvSpPr txBox="1">
            <a:spLocks/>
          </p:cNvSpPr>
          <p:nvPr/>
        </p:nvSpPr>
        <p:spPr>
          <a:xfrm>
            <a:off x="70876" y="351253"/>
            <a:ext cx="4186562" cy="523751"/>
          </a:xfrm>
          <a:prstGeom prst="rect">
            <a:avLst/>
          </a:prstGeom>
        </p:spPr>
        <p:txBody>
          <a:bodyPr vert="horz" lIns="60365" tIns="30182" rIns="60365" bIns="30182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　〇〇〇〇</a:t>
            </a:r>
          </a:p>
        </p:txBody>
      </p:sp>
      <p:sp>
        <p:nvSpPr>
          <p:cNvPr id="146" name="四角形: 角を丸くする 145">
            <a:extLst>
              <a:ext uri="{FF2B5EF4-FFF2-40B4-BE49-F238E27FC236}">
                <a16:creationId xmlns:a16="http://schemas.microsoft.com/office/drawing/2014/main" id="{3AF9708E-7C28-4562-BA90-566C983AF374}"/>
              </a:ext>
            </a:extLst>
          </p:cNvPr>
          <p:cNvSpPr/>
          <p:nvPr/>
        </p:nvSpPr>
        <p:spPr>
          <a:xfrm>
            <a:off x="3239759" y="1168263"/>
            <a:ext cx="1368000" cy="360000"/>
          </a:xfrm>
          <a:prstGeom prst="roundRect">
            <a:avLst>
              <a:gd name="adj" fmla="val 7876"/>
            </a:avLst>
          </a:prstGeom>
          <a:solidFill>
            <a:schemeClr val="accent1">
              <a:lumMod val="5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kumimoji="1" lang="ja-JP" altLang="en-US" sz="11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株主総会</a:t>
            </a:r>
          </a:p>
        </p:txBody>
      </p:sp>
      <p:sp>
        <p:nvSpPr>
          <p:cNvPr id="147" name="四角形: 角を丸くする 146">
            <a:extLst>
              <a:ext uri="{FF2B5EF4-FFF2-40B4-BE49-F238E27FC236}">
                <a16:creationId xmlns:a16="http://schemas.microsoft.com/office/drawing/2014/main" id="{E7842157-A73E-4A35-9978-BA322464F6F5}"/>
              </a:ext>
            </a:extLst>
          </p:cNvPr>
          <p:cNvSpPr/>
          <p:nvPr/>
        </p:nvSpPr>
        <p:spPr>
          <a:xfrm>
            <a:off x="5987310" y="1480639"/>
            <a:ext cx="1016004" cy="360000"/>
          </a:xfrm>
          <a:prstGeom prst="roundRect">
            <a:avLst>
              <a:gd name="adj" fmla="val 7876"/>
            </a:avLst>
          </a:prstGeom>
          <a:solidFill>
            <a:schemeClr val="accent1">
              <a:lumMod val="5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監査役</a:t>
            </a:r>
          </a:p>
        </p:txBody>
      </p:sp>
      <p:cxnSp>
        <p:nvCxnSpPr>
          <p:cNvPr id="148" name="コネクタ: カギ線 147">
            <a:extLst>
              <a:ext uri="{FF2B5EF4-FFF2-40B4-BE49-F238E27FC236}">
                <a16:creationId xmlns:a16="http://schemas.microsoft.com/office/drawing/2014/main" id="{024E0584-850F-4F1E-B8F6-926CBDC48E07}"/>
              </a:ext>
            </a:extLst>
          </p:cNvPr>
          <p:cNvCxnSpPr>
            <a:cxnSpLocks/>
            <a:stCxn id="147" idx="1"/>
            <a:endCxn id="146" idx="2"/>
          </p:cNvCxnSpPr>
          <p:nvPr/>
        </p:nvCxnSpPr>
        <p:spPr>
          <a:xfrm rot="10800000">
            <a:off x="3923760" y="1528263"/>
            <a:ext cx="2063551" cy="132376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四角形: 角を丸くする 148">
            <a:extLst>
              <a:ext uri="{FF2B5EF4-FFF2-40B4-BE49-F238E27FC236}">
                <a16:creationId xmlns:a16="http://schemas.microsoft.com/office/drawing/2014/main" id="{2ACD500F-03A4-4ABE-A857-DC53A3EBE1F0}"/>
              </a:ext>
            </a:extLst>
          </p:cNvPr>
          <p:cNvSpPr/>
          <p:nvPr/>
        </p:nvSpPr>
        <p:spPr>
          <a:xfrm>
            <a:off x="3239758" y="1729947"/>
            <a:ext cx="1368000" cy="360000"/>
          </a:xfrm>
          <a:prstGeom prst="roundRect">
            <a:avLst>
              <a:gd name="adj" fmla="val 7876"/>
            </a:avLst>
          </a:prstGeom>
          <a:solidFill>
            <a:schemeClr val="accent1">
              <a:lumMod val="5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kumimoji="1" lang="ja-JP" altLang="en-US" sz="11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取締役会</a:t>
            </a:r>
          </a:p>
        </p:txBody>
      </p:sp>
      <p:cxnSp>
        <p:nvCxnSpPr>
          <p:cNvPr id="150" name="コネクタ: カギ線 149">
            <a:extLst>
              <a:ext uri="{FF2B5EF4-FFF2-40B4-BE49-F238E27FC236}">
                <a16:creationId xmlns:a16="http://schemas.microsoft.com/office/drawing/2014/main" id="{53EEAA3B-5486-48AC-9570-13074FB32698}"/>
              </a:ext>
            </a:extLst>
          </p:cNvPr>
          <p:cNvCxnSpPr>
            <a:cxnSpLocks/>
            <a:stCxn id="147" idx="1"/>
          </p:cNvCxnSpPr>
          <p:nvPr/>
        </p:nvCxnSpPr>
        <p:spPr>
          <a:xfrm rot="10800000" flipV="1">
            <a:off x="3923758" y="1660638"/>
            <a:ext cx="2063552" cy="116933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四角形: 角を丸くする 150">
            <a:extLst>
              <a:ext uri="{FF2B5EF4-FFF2-40B4-BE49-F238E27FC236}">
                <a16:creationId xmlns:a16="http://schemas.microsoft.com/office/drawing/2014/main" id="{0D9842FE-D724-45E9-A88D-807252DAB6A5}"/>
              </a:ext>
            </a:extLst>
          </p:cNvPr>
          <p:cNvSpPr/>
          <p:nvPr/>
        </p:nvSpPr>
        <p:spPr>
          <a:xfrm>
            <a:off x="3239759" y="2291632"/>
            <a:ext cx="1368000" cy="360000"/>
          </a:xfrm>
          <a:prstGeom prst="roundRect">
            <a:avLst>
              <a:gd name="adj" fmla="val 7876"/>
            </a:avLst>
          </a:prstGeom>
          <a:solidFill>
            <a:schemeClr val="accent1">
              <a:lumMod val="5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kumimoji="1" lang="ja-JP" altLang="en-US" sz="11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社長</a:t>
            </a:r>
          </a:p>
        </p:txBody>
      </p:sp>
      <p:cxnSp>
        <p:nvCxnSpPr>
          <p:cNvPr id="152" name="直線矢印コネクタ 151">
            <a:extLst>
              <a:ext uri="{FF2B5EF4-FFF2-40B4-BE49-F238E27FC236}">
                <a16:creationId xmlns:a16="http://schemas.microsoft.com/office/drawing/2014/main" id="{9FE2856E-39D5-41FD-9465-30B180012F7E}"/>
              </a:ext>
            </a:extLst>
          </p:cNvPr>
          <p:cNvCxnSpPr>
            <a:cxnSpLocks/>
            <a:stCxn id="149" idx="2"/>
            <a:endCxn id="151" idx="0"/>
          </p:cNvCxnSpPr>
          <p:nvPr/>
        </p:nvCxnSpPr>
        <p:spPr>
          <a:xfrm>
            <a:off x="3923758" y="2089947"/>
            <a:ext cx="1" cy="201685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四角形: 角を丸くする 153">
            <a:extLst>
              <a:ext uri="{FF2B5EF4-FFF2-40B4-BE49-F238E27FC236}">
                <a16:creationId xmlns:a16="http://schemas.microsoft.com/office/drawing/2014/main" id="{1855DB80-9418-4FAA-A13A-DF8F5412411D}"/>
              </a:ext>
            </a:extLst>
          </p:cNvPr>
          <p:cNvSpPr/>
          <p:nvPr/>
        </p:nvSpPr>
        <p:spPr>
          <a:xfrm>
            <a:off x="5996835" y="2610080"/>
            <a:ext cx="1016004" cy="360000"/>
          </a:xfrm>
          <a:prstGeom prst="roundRect">
            <a:avLst>
              <a:gd name="adj" fmla="val 7876"/>
            </a:avLst>
          </a:prstGeom>
          <a:solidFill>
            <a:schemeClr val="accent1">
              <a:lumMod val="5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経営会議</a:t>
            </a:r>
          </a:p>
        </p:txBody>
      </p:sp>
      <p:cxnSp>
        <p:nvCxnSpPr>
          <p:cNvPr id="155" name="コネクタ: カギ線 154">
            <a:extLst>
              <a:ext uri="{FF2B5EF4-FFF2-40B4-BE49-F238E27FC236}">
                <a16:creationId xmlns:a16="http://schemas.microsoft.com/office/drawing/2014/main" id="{86228932-8466-4961-BB01-41B15C5751AC}"/>
              </a:ext>
            </a:extLst>
          </p:cNvPr>
          <p:cNvCxnSpPr>
            <a:cxnSpLocks/>
            <a:stCxn id="154" idx="1"/>
            <a:endCxn id="151" idx="2"/>
          </p:cNvCxnSpPr>
          <p:nvPr/>
        </p:nvCxnSpPr>
        <p:spPr>
          <a:xfrm rot="10800000">
            <a:off x="3923759" y="2651632"/>
            <a:ext cx="2073076" cy="138448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四角形: 角を丸くする 162">
            <a:extLst>
              <a:ext uri="{FF2B5EF4-FFF2-40B4-BE49-F238E27FC236}">
                <a16:creationId xmlns:a16="http://schemas.microsoft.com/office/drawing/2014/main" id="{4203E889-5654-4398-B999-F9FC1A0F52A4}"/>
              </a:ext>
            </a:extLst>
          </p:cNvPr>
          <p:cNvSpPr/>
          <p:nvPr/>
        </p:nvSpPr>
        <p:spPr>
          <a:xfrm>
            <a:off x="242058" y="3484212"/>
            <a:ext cx="1290530" cy="360000"/>
          </a:xfrm>
          <a:prstGeom prst="roundRect">
            <a:avLst>
              <a:gd name="adj" fmla="val 7876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100" dirty="0">
                <a:solidFill>
                  <a:schemeClr val="accent5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監査部</a:t>
            </a:r>
          </a:p>
        </p:txBody>
      </p:sp>
      <p:sp>
        <p:nvSpPr>
          <p:cNvPr id="164" name="四角形: 角を丸くする 163">
            <a:extLst>
              <a:ext uri="{FF2B5EF4-FFF2-40B4-BE49-F238E27FC236}">
                <a16:creationId xmlns:a16="http://schemas.microsoft.com/office/drawing/2014/main" id="{CCF5E4FA-9FD7-4948-AD39-1BE854722BC7}"/>
              </a:ext>
            </a:extLst>
          </p:cNvPr>
          <p:cNvSpPr/>
          <p:nvPr/>
        </p:nvSpPr>
        <p:spPr>
          <a:xfrm>
            <a:off x="1126343" y="3961558"/>
            <a:ext cx="1290530" cy="360000"/>
          </a:xfrm>
          <a:prstGeom prst="roundRect">
            <a:avLst>
              <a:gd name="adj" fmla="val 7876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100" dirty="0">
                <a:solidFill>
                  <a:schemeClr val="accent5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企画管理本部</a:t>
            </a:r>
          </a:p>
        </p:txBody>
      </p:sp>
      <p:sp>
        <p:nvSpPr>
          <p:cNvPr id="167" name="四角形: 角を丸くする 166">
            <a:extLst>
              <a:ext uri="{FF2B5EF4-FFF2-40B4-BE49-F238E27FC236}">
                <a16:creationId xmlns:a16="http://schemas.microsoft.com/office/drawing/2014/main" id="{C839C61D-2D48-4BAC-ACE2-625B0952D63C}"/>
              </a:ext>
            </a:extLst>
          </p:cNvPr>
          <p:cNvSpPr/>
          <p:nvPr/>
        </p:nvSpPr>
        <p:spPr>
          <a:xfrm>
            <a:off x="1391755" y="4551494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経営企画部</a:t>
            </a:r>
          </a:p>
        </p:txBody>
      </p:sp>
      <p:sp>
        <p:nvSpPr>
          <p:cNvPr id="169" name="四角形: 角を丸くする 168">
            <a:extLst>
              <a:ext uri="{FF2B5EF4-FFF2-40B4-BE49-F238E27FC236}">
                <a16:creationId xmlns:a16="http://schemas.microsoft.com/office/drawing/2014/main" id="{901B9E9E-9B45-41CC-8D3D-3021094C44A4}"/>
              </a:ext>
            </a:extLst>
          </p:cNvPr>
          <p:cNvSpPr/>
          <p:nvPr/>
        </p:nvSpPr>
        <p:spPr>
          <a:xfrm>
            <a:off x="1391755" y="4954216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コンプラ推進部</a:t>
            </a:r>
          </a:p>
        </p:txBody>
      </p:sp>
      <p:cxnSp>
        <p:nvCxnSpPr>
          <p:cNvPr id="170" name="コネクタ: カギ線 169">
            <a:extLst>
              <a:ext uri="{FF2B5EF4-FFF2-40B4-BE49-F238E27FC236}">
                <a16:creationId xmlns:a16="http://schemas.microsoft.com/office/drawing/2014/main" id="{87F91D29-50E7-4814-8D04-6A2214D87B24}"/>
              </a:ext>
            </a:extLst>
          </p:cNvPr>
          <p:cNvCxnSpPr>
            <a:cxnSpLocks/>
            <a:endCxn id="169" idx="1"/>
          </p:cNvCxnSpPr>
          <p:nvPr/>
        </p:nvCxnSpPr>
        <p:spPr>
          <a:xfrm rot="16200000" flipH="1">
            <a:off x="927318" y="4648178"/>
            <a:ext cx="773009" cy="155866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四角形: 角を丸くする 170">
            <a:extLst>
              <a:ext uri="{FF2B5EF4-FFF2-40B4-BE49-F238E27FC236}">
                <a16:creationId xmlns:a16="http://schemas.microsoft.com/office/drawing/2014/main" id="{50E5087C-C436-4D5F-ADF4-B833383196C4}"/>
              </a:ext>
            </a:extLst>
          </p:cNvPr>
          <p:cNvSpPr/>
          <p:nvPr/>
        </p:nvSpPr>
        <p:spPr>
          <a:xfrm>
            <a:off x="1391755" y="5356938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財務経理部</a:t>
            </a:r>
          </a:p>
        </p:txBody>
      </p:sp>
      <p:sp>
        <p:nvSpPr>
          <p:cNvPr id="172" name="四角形: 角を丸くする 171">
            <a:extLst>
              <a:ext uri="{FF2B5EF4-FFF2-40B4-BE49-F238E27FC236}">
                <a16:creationId xmlns:a16="http://schemas.microsoft.com/office/drawing/2014/main" id="{55904DD9-B9A1-42B8-8FC1-AF8C91442E31}"/>
              </a:ext>
            </a:extLst>
          </p:cNvPr>
          <p:cNvSpPr/>
          <p:nvPr/>
        </p:nvSpPr>
        <p:spPr>
          <a:xfrm>
            <a:off x="1391755" y="5759660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人事部</a:t>
            </a:r>
          </a:p>
        </p:txBody>
      </p:sp>
      <p:sp>
        <p:nvSpPr>
          <p:cNvPr id="174" name="四角形: 角を丸くする 173">
            <a:extLst>
              <a:ext uri="{FF2B5EF4-FFF2-40B4-BE49-F238E27FC236}">
                <a16:creationId xmlns:a16="http://schemas.microsoft.com/office/drawing/2014/main" id="{6930BBB9-A72E-41ED-9541-B6D8881BCCDD}"/>
              </a:ext>
            </a:extLst>
          </p:cNvPr>
          <p:cNvSpPr/>
          <p:nvPr/>
        </p:nvSpPr>
        <p:spPr>
          <a:xfrm>
            <a:off x="1391755" y="6162383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情報システム部</a:t>
            </a:r>
          </a:p>
        </p:txBody>
      </p:sp>
      <p:cxnSp>
        <p:nvCxnSpPr>
          <p:cNvPr id="175" name="コネクタ: カギ線 174">
            <a:extLst>
              <a:ext uri="{FF2B5EF4-FFF2-40B4-BE49-F238E27FC236}">
                <a16:creationId xmlns:a16="http://schemas.microsoft.com/office/drawing/2014/main" id="{87CDC225-7CB9-4166-BCD8-E37D39A0DC53}"/>
              </a:ext>
            </a:extLst>
          </p:cNvPr>
          <p:cNvCxnSpPr>
            <a:cxnSpLocks/>
            <a:endCxn id="171" idx="1"/>
          </p:cNvCxnSpPr>
          <p:nvPr/>
        </p:nvCxnSpPr>
        <p:spPr>
          <a:xfrm rot="16200000" flipH="1">
            <a:off x="711429" y="4835011"/>
            <a:ext cx="1204787" cy="155866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コネクタ: カギ線 175">
            <a:extLst>
              <a:ext uri="{FF2B5EF4-FFF2-40B4-BE49-F238E27FC236}">
                <a16:creationId xmlns:a16="http://schemas.microsoft.com/office/drawing/2014/main" id="{66547822-8C61-4A79-853B-B0416DEA058C}"/>
              </a:ext>
            </a:extLst>
          </p:cNvPr>
          <p:cNvCxnSpPr>
            <a:cxnSpLocks/>
            <a:endCxn id="172" idx="1"/>
          </p:cNvCxnSpPr>
          <p:nvPr/>
        </p:nvCxnSpPr>
        <p:spPr>
          <a:xfrm rot="16200000" flipH="1">
            <a:off x="522152" y="5048456"/>
            <a:ext cx="1583341" cy="155866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コネクタ: カギ線 176">
            <a:extLst>
              <a:ext uri="{FF2B5EF4-FFF2-40B4-BE49-F238E27FC236}">
                <a16:creationId xmlns:a16="http://schemas.microsoft.com/office/drawing/2014/main" id="{A81C66EE-409F-428D-B6E0-98A1D0F25AC5}"/>
              </a:ext>
            </a:extLst>
          </p:cNvPr>
          <p:cNvCxnSpPr>
            <a:cxnSpLocks/>
            <a:endCxn id="174" idx="1"/>
          </p:cNvCxnSpPr>
          <p:nvPr/>
        </p:nvCxnSpPr>
        <p:spPr>
          <a:xfrm rot="16200000" flipH="1">
            <a:off x="314210" y="5243237"/>
            <a:ext cx="1999225" cy="155866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四角形: 角を丸くする 186">
            <a:extLst>
              <a:ext uri="{FF2B5EF4-FFF2-40B4-BE49-F238E27FC236}">
                <a16:creationId xmlns:a16="http://schemas.microsoft.com/office/drawing/2014/main" id="{837A6882-64C0-4839-847F-50FDC55E2C21}"/>
              </a:ext>
            </a:extLst>
          </p:cNvPr>
          <p:cNvSpPr/>
          <p:nvPr/>
        </p:nvSpPr>
        <p:spPr>
          <a:xfrm>
            <a:off x="2950051" y="4530820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営業企画グループ</a:t>
            </a:r>
          </a:p>
        </p:txBody>
      </p:sp>
      <p:sp>
        <p:nvSpPr>
          <p:cNvPr id="189" name="四角形: 角を丸くする 188">
            <a:extLst>
              <a:ext uri="{FF2B5EF4-FFF2-40B4-BE49-F238E27FC236}">
                <a16:creationId xmlns:a16="http://schemas.microsoft.com/office/drawing/2014/main" id="{0A8FFBAD-58B1-4099-BF34-F5FCB635CE0A}"/>
              </a:ext>
            </a:extLst>
          </p:cNvPr>
          <p:cNvSpPr/>
          <p:nvPr/>
        </p:nvSpPr>
        <p:spPr>
          <a:xfrm>
            <a:off x="2950051" y="4938711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販売推進グループ</a:t>
            </a:r>
          </a:p>
        </p:txBody>
      </p:sp>
      <p:cxnSp>
        <p:nvCxnSpPr>
          <p:cNvPr id="190" name="コネクタ: カギ線 189">
            <a:extLst>
              <a:ext uri="{FF2B5EF4-FFF2-40B4-BE49-F238E27FC236}">
                <a16:creationId xmlns:a16="http://schemas.microsoft.com/office/drawing/2014/main" id="{B3F916C6-F9C1-46EB-BEB0-F839AC479BE2}"/>
              </a:ext>
            </a:extLst>
          </p:cNvPr>
          <p:cNvCxnSpPr>
            <a:cxnSpLocks/>
            <a:endCxn id="189" idx="1"/>
          </p:cNvCxnSpPr>
          <p:nvPr/>
        </p:nvCxnSpPr>
        <p:spPr>
          <a:xfrm rot="16200000" flipH="1">
            <a:off x="2511696" y="4658755"/>
            <a:ext cx="762395" cy="114316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四角形: 角を丸くする 192">
            <a:extLst>
              <a:ext uri="{FF2B5EF4-FFF2-40B4-BE49-F238E27FC236}">
                <a16:creationId xmlns:a16="http://schemas.microsoft.com/office/drawing/2014/main" id="{89342177-F649-4004-A45D-1B226BC14D40}"/>
              </a:ext>
            </a:extLst>
          </p:cNvPr>
          <p:cNvSpPr/>
          <p:nvPr/>
        </p:nvSpPr>
        <p:spPr>
          <a:xfrm>
            <a:off x="2950051" y="5754493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西日本営業部</a:t>
            </a:r>
          </a:p>
        </p:txBody>
      </p:sp>
      <p:sp>
        <p:nvSpPr>
          <p:cNvPr id="201" name="四角形: 角を丸くする 200">
            <a:extLst>
              <a:ext uri="{FF2B5EF4-FFF2-40B4-BE49-F238E27FC236}">
                <a16:creationId xmlns:a16="http://schemas.microsoft.com/office/drawing/2014/main" id="{97F2D4C6-CB73-47E8-864C-A63B7A4236F6}"/>
              </a:ext>
            </a:extLst>
          </p:cNvPr>
          <p:cNvSpPr/>
          <p:nvPr/>
        </p:nvSpPr>
        <p:spPr>
          <a:xfrm>
            <a:off x="2950051" y="5346602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東日本営業部</a:t>
            </a:r>
          </a:p>
        </p:txBody>
      </p:sp>
      <p:sp>
        <p:nvSpPr>
          <p:cNvPr id="202" name="四角形: 角を丸くする 201">
            <a:extLst>
              <a:ext uri="{FF2B5EF4-FFF2-40B4-BE49-F238E27FC236}">
                <a16:creationId xmlns:a16="http://schemas.microsoft.com/office/drawing/2014/main" id="{2396A237-CB80-4DFA-A29E-6017455A3B56}"/>
              </a:ext>
            </a:extLst>
          </p:cNvPr>
          <p:cNvSpPr/>
          <p:nvPr/>
        </p:nvSpPr>
        <p:spPr>
          <a:xfrm>
            <a:off x="2950051" y="6162383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サポート部</a:t>
            </a:r>
          </a:p>
        </p:txBody>
      </p:sp>
      <p:cxnSp>
        <p:nvCxnSpPr>
          <p:cNvPr id="203" name="コネクタ: カギ線 202">
            <a:extLst>
              <a:ext uri="{FF2B5EF4-FFF2-40B4-BE49-F238E27FC236}">
                <a16:creationId xmlns:a16="http://schemas.microsoft.com/office/drawing/2014/main" id="{B0D4B0AC-FFB0-4988-9C8D-EBE64BADFD19}"/>
              </a:ext>
            </a:extLst>
          </p:cNvPr>
          <p:cNvCxnSpPr>
            <a:cxnSpLocks/>
            <a:endCxn id="201" idx="1"/>
          </p:cNvCxnSpPr>
          <p:nvPr/>
        </p:nvCxnSpPr>
        <p:spPr>
          <a:xfrm rot="16200000" flipH="1">
            <a:off x="2311409" y="4866359"/>
            <a:ext cx="1162971" cy="114314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コネクタ: カギ線 203">
            <a:extLst>
              <a:ext uri="{FF2B5EF4-FFF2-40B4-BE49-F238E27FC236}">
                <a16:creationId xmlns:a16="http://schemas.microsoft.com/office/drawing/2014/main" id="{5267FABD-4E47-43BE-92F1-477D60E0A1E7}"/>
              </a:ext>
            </a:extLst>
          </p:cNvPr>
          <p:cNvCxnSpPr>
            <a:cxnSpLocks/>
            <a:endCxn id="193" idx="1"/>
          </p:cNvCxnSpPr>
          <p:nvPr/>
        </p:nvCxnSpPr>
        <p:spPr>
          <a:xfrm rot="16200000" flipH="1">
            <a:off x="2097227" y="5060068"/>
            <a:ext cx="1591335" cy="114314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コネクタ: カギ線 204">
            <a:extLst>
              <a:ext uri="{FF2B5EF4-FFF2-40B4-BE49-F238E27FC236}">
                <a16:creationId xmlns:a16="http://schemas.microsoft.com/office/drawing/2014/main" id="{74855163-17E9-4757-85B3-F2E79B647487}"/>
              </a:ext>
            </a:extLst>
          </p:cNvPr>
          <p:cNvCxnSpPr>
            <a:cxnSpLocks/>
            <a:endCxn id="202" idx="1"/>
          </p:cNvCxnSpPr>
          <p:nvPr/>
        </p:nvCxnSpPr>
        <p:spPr>
          <a:xfrm rot="16200000" flipH="1">
            <a:off x="1908464" y="5279195"/>
            <a:ext cx="1972905" cy="110270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コネクタ: カギ線 210">
            <a:extLst>
              <a:ext uri="{FF2B5EF4-FFF2-40B4-BE49-F238E27FC236}">
                <a16:creationId xmlns:a16="http://schemas.microsoft.com/office/drawing/2014/main" id="{07F4A450-C903-4600-89F1-4F14459F4A07}"/>
              </a:ext>
            </a:extLst>
          </p:cNvPr>
          <p:cNvCxnSpPr>
            <a:cxnSpLocks/>
            <a:endCxn id="167" idx="1"/>
          </p:cNvCxnSpPr>
          <p:nvPr/>
        </p:nvCxnSpPr>
        <p:spPr>
          <a:xfrm rot="16200000" flipH="1">
            <a:off x="1128971" y="4447109"/>
            <a:ext cx="369703" cy="155866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四角形: 角を丸くする 211">
            <a:extLst>
              <a:ext uri="{FF2B5EF4-FFF2-40B4-BE49-F238E27FC236}">
                <a16:creationId xmlns:a16="http://schemas.microsoft.com/office/drawing/2014/main" id="{8ED43DAC-5DBD-4D2E-868F-008A3D53166C}"/>
              </a:ext>
            </a:extLst>
          </p:cNvPr>
          <p:cNvSpPr/>
          <p:nvPr/>
        </p:nvSpPr>
        <p:spPr>
          <a:xfrm>
            <a:off x="2723463" y="3961558"/>
            <a:ext cx="1290530" cy="360000"/>
          </a:xfrm>
          <a:prstGeom prst="roundRect">
            <a:avLst>
              <a:gd name="adj" fmla="val 7876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100" dirty="0">
                <a:solidFill>
                  <a:schemeClr val="accent5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営業本部</a:t>
            </a:r>
          </a:p>
        </p:txBody>
      </p:sp>
      <p:cxnSp>
        <p:nvCxnSpPr>
          <p:cNvPr id="214" name="コネクタ: カギ線 213">
            <a:extLst>
              <a:ext uri="{FF2B5EF4-FFF2-40B4-BE49-F238E27FC236}">
                <a16:creationId xmlns:a16="http://schemas.microsoft.com/office/drawing/2014/main" id="{5AB4842D-75A3-48E6-8D84-EC3C674A003B}"/>
              </a:ext>
            </a:extLst>
          </p:cNvPr>
          <p:cNvCxnSpPr>
            <a:cxnSpLocks/>
            <a:endCxn id="187" idx="1"/>
          </p:cNvCxnSpPr>
          <p:nvPr/>
        </p:nvCxnSpPr>
        <p:spPr>
          <a:xfrm rot="16200000" flipH="1">
            <a:off x="2717666" y="4456834"/>
            <a:ext cx="354501" cy="110270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四角形: 角を丸くする 215">
            <a:extLst>
              <a:ext uri="{FF2B5EF4-FFF2-40B4-BE49-F238E27FC236}">
                <a16:creationId xmlns:a16="http://schemas.microsoft.com/office/drawing/2014/main" id="{2F2A582C-52E4-43B4-916C-D5BE9D6DCF46}"/>
              </a:ext>
            </a:extLst>
          </p:cNvPr>
          <p:cNvSpPr/>
          <p:nvPr/>
        </p:nvSpPr>
        <p:spPr>
          <a:xfrm>
            <a:off x="4484628" y="4524219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マーケティング部</a:t>
            </a:r>
          </a:p>
        </p:txBody>
      </p:sp>
      <p:cxnSp>
        <p:nvCxnSpPr>
          <p:cNvPr id="218" name="コネクタ: カギ線 217">
            <a:extLst>
              <a:ext uri="{FF2B5EF4-FFF2-40B4-BE49-F238E27FC236}">
                <a16:creationId xmlns:a16="http://schemas.microsoft.com/office/drawing/2014/main" id="{915C811F-C283-4067-B077-41523674746B}"/>
              </a:ext>
            </a:extLst>
          </p:cNvPr>
          <p:cNvCxnSpPr>
            <a:cxnSpLocks/>
            <a:endCxn id="220" idx="1"/>
          </p:cNvCxnSpPr>
          <p:nvPr/>
        </p:nvCxnSpPr>
        <p:spPr>
          <a:xfrm rot="16200000" flipH="1">
            <a:off x="4066850" y="4651477"/>
            <a:ext cx="719093" cy="117460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四角形: 角を丸くする 219">
            <a:extLst>
              <a:ext uri="{FF2B5EF4-FFF2-40B4-BE49-F238E27FC236}">
                <a16:creationId xmlns:a16="http://schemas.microsoft.com/office/drawing/2014/main" id="{DA5BC1F8-ABE3-4B14-9DC4-E9F53234545F}"/>
              </a:ext>
            </a:extLst>
          </p:cNvPr>
          <p:cNvSpPr/>
          <p:nvPr/>
        </p:nvSpPr>
        <p:spPr>
          <a:xfrm>
            <a:off x="4485126" y="4911354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商品企画部</a:t>
            </a:r>
          </a:p>
        </p:txBody>
      </p:sp>
      <p:sp>
        <p:nvSpPr>
          <p:cNvPr id="221" name="四角形: 角を丸くする 220">
            <a:extLst>
              <a:ext uri="{FF2B5EF4-FFF2-40B4-BE49-F238E27FC236}">
                <a16:creationId xmlns:a16="http://schemas.microsoft.com/office/drawing/2014/main" id="{145523A4-258C-4741-8692-1EFEE4BD9AFE}"/>
              </a:ext>
            </a:extLst>
          </p:cNvPr>
          <p:cNvSpPr/>
          <p:nvPr/>
        </p:nvSpPr>
        <p:spPr>
          <a:xfrm>
            <a:off x="4282483" y="3961558"/>
            <a:ext cx="1290530" cy="360000"/>
          </a:xfrm>
          <a:prstGeom prst="roundRect">
            <a:avLst>
              <a:gd name="adj" fmla="val 7876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100" dirty="0">
                <a:solidFill>
                  <a:schemeClr val="accent5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商品企画本部</a:t>
            </a:r>
          </a:p>
        </p:txBody>
      </p:sp>
      <p:cxnSp>
        <p:nvCxnSpPr>
          <p:cNvPr id="222" name="コネクタ: カギ線 221">
            <a:extLst>
              <a:ext uri="{FF2B5EF4-FFF2-40B4-BE49-F238E27FC236}">
                <a16:creationId xmlns:a16="http://schemas.microsoft.com/office/drawing/2014/main" id="{997E84EF-EB2D-4DDA-BA23-5FADE565059B}"/>
              </a:ext>
            </a:extLst>
          </p:cNvPr>
          <p:cNvCxnSpPr>
            <a:cxnSpLocks/>
            <a:endCxn id="216" idx="1"/>
          </p:cNvCxnSpPr>
          <p:nvPr/>
        </p:nvCxnSpPr>
        <p:spPr>
          <a:xfrm rot="16200000" flipH="1">
            <a:off x="4255150" y="4453140"/>
            <a:ext cx="341995" cy="116962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四角形: 角を丸くする 223">
            <a:extLst>
              <a:ext uri="{FF2B5EF4-FFF2-40B4-BE49-F238E27FC236}">
                <a16:creationId xmlns:a16="http://schemas.microsoft.com/office/drawing/2014/main" id="{3E6C6730-0F3A-4391-BE55-807FEA99C45E}"/>
              </a:ext>
            </a:extLst>
          </p:cNvPr>
          <p:cNvSpPr/>
          <p:nvPr/>
        </p:nvSpPr>
        <p:spPr>
          <a:xfrm>
            <a:off x="6069123" y="4531487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第一開発部</a:t>
            </a:r>
          </a:p>
        </p:txBody>
      </p:sp>
      <p:sp>
        <p:nvSpPr>
          <p:cNvPr id="226" name="四角形: 角を丸くする 225">
            <a:extLst>
              <a:ext uri="{FF2B5EF4-FFF2-40B4-BE49-F238E27FC236}">
                <a16:creationId xmlns:a16="http://schemas.microsoft.com/office/drawing/2014/main" id="{F33E257F-1A02-4DB6-996E-96EE7ED4A88C}"/>
              </a:ext>
            </a:extLst>
          </p:cNvPr>
          <p:cNvSpPr/>
          <p:nvPr/>
        </p:nvSpPr>
        <p:spPr>
          <a:xfrm>
            <a:off x="6069123" y="4941182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第二開発部</a:t>
            </a:r>
          </a:p>
        </p:txBody>
      </p:sp>
      <p:cxnSp>
        <p:nvCxnSpPr>
          <p:cNvPr id="227" name="コネクタ: カギ線 226">
            <a:extLst>
              <a:ext uri="{FF2B5EF4-FFF2-40B4-BE49-F238E27FC236}">
                <a16:creationId xmlns:a16="http://schemas.microsoft.com/office/drawing/2014/main" id="{FB494A03-CDE5-4802-9F30-426EEB288DF0}"/>
              </a:ext>
            </a:extLst>
          </p:cNvPr>
          <p:cNvCxnSpPr>
            <a:cxnSpLocks/>
            <a:endCxn id="226" idx="1"/>
          </p:cNvCxnSpPr>
          <p:nvPr/>
        </p:nvCxnSpPr>
        <p:spPr>
          <a:xfrm rot="16200000" flipH="1">
            <a:off x="5601950" y="4632409"/>
            <a:ext cx="759974" cy="174372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四角形: 角を丸くする 227">
            <a:extLst>
              <a:ext uri="{FF2B5EF4-FFF2-40B4-BE49-F238E27FC236}">
                <a16:creationId xmlns:a16="http://schemas.microsoft.com/office/drawing/2014/main" id="{6F82C12F-A3C1-425B-AD81-BB81AC979266}"/>
              </a:ext>
            </a:extLst>
          </p:cNvPr>
          <p:cNvSpPr/>
          <p:nvPr/>
        </p:nvSpPr>
        <p:spPr>
          <a:xfrm>
            <a:off x="6062242" y="5760572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ＡＳＰサービス部</a:t>
            </a:r>
          </a:p>
        </p:txBody>
      </p:sp>
      <p:sp>
        <p:nvSpPr>
          <p:cNvPr id="229" name="四角形: 角を丸くする 228">
            <a:extLst>
              <a:ext uri="{FF2B5EF4-FFF2-40B4-BE49-F238E27FC236}">
                <a16:creationId xmlns:a16="http://schemas.microsoft.com/office/drawing/2014/main" id="{E6297EC7-9525-4781-ACA1-ABA847ED2B2A}"/>
              </a:ext>
            </a:extLst>
          </p:cNvPr>
          <p:cNvSpPr/>
          <p:nvPr/>
        </p:nvSpPr>
        <p:spPr>
          <a:xfrm>
            <a:off x="6065078" y="5350877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第三開発部</a:t>
            </a:r>
          </a:p>
        </p:txBody>
      </p:sp>
      <p:cxnSp>
        <p:nvCxnSpPr>
          <p:cNvPr id="233" name="コネクタ: カギ線 232">
            <a:extLst>
              <a:ext uri="{FF2B5EF4-FFF2-40B4-BE49-F238E27FC236}">
                <a16:creationId xmlns:a16="http://schemas.microsoft.com/office/drawing/2014/main" id="{6852FA59-21C2-4FE8-B232-C9C7F630C25F}"/>
              </a:ext>
            </a:extLst>
          </p:cNvPr>
          <p:cNvCxnSpPr>
            <a:cxnSpLocks/>
            <a:endCxn id="229" idx="1"/>
          </p:cNvCxnSpPr>
          <p:nvPr/>
        </p:nvCxnSpPr>
        <p:spPr>
          <a:xfrm rot="16200000" flipH="1">
            <a:off x="5398031" y="4842229"/>
            <a:ext cx="1167245" cy="166850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コネクタ: カギ線 233">
            <a:extLst>
              <a:ext uri="{FF2B5EF4-FFF2-40B4-BE49-F238E27FC236}">
                <a16:creationId xmlns:a16="http://schemas.microsoft.com/office/drawing/2014/main" id="{BCB89246-578A-4195-8B7B-ACAC9FC2FBF3}"/>
              </a:ext>
            </a:extLst>
          </p:cNvPr>
          <p:cNvCxnSpPr>
            <a:cxnSpLocks/>
            <a:endCxn id="228" idx="1"/>
          </p:cNvCxnSpPr>
          <p:nvPr/>
        </p:nvCxnSpPr>
        <p:spPr>
          <a:xfrm rot="16200000" flipH="1">
            <a:off x="5176273" y="5033003"/>
            <a:ext cx="1608420" cy="163517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四角形: 角を丸くする 235">
            <a:extLst>
              <a:ext uri="{FF2B5EF4-FFF2-40B4-BE49-F238E27FC236}">
                <a16:creationId xmlns:a16="http://schemas.microsoft.com/office/drawing/2014/main" id="{17F9BFAB-538F-4B67-8C27-8B478AC7D8AD}"/>
              </a:ext>
            </a:extLst>
          </p:cNvPr>
          <p:cNvSpPr/>
          <p:nvPr/>
        </p:nvSpPr>
        <p:spPr>
          <a:xfrm>
            <a:off x="5822453" y="3961558"/>
            <a:ext cx="1290530" cy="360000"/>
          </a:xfrm>
          <a:prstGeom prst="roundRect">
            <a:avLst>
              <a:gd name="adj" fmla="val 7876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100" dirty="0">
                <a:solidFill>
                  <a:schemeClr val="accent5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開発本部</a:t>
            </a:r>
          </a:p>
        </p:txBody>
      </p:sp>
      <p:cxnSp>
        <p:nvCxnSpPr>
          <p:cNvPr id="237" name="コネクタ: カギ線 236">
            <a:extLst>
              <a:ext uri="{FF2B5EF4-FFF2-40B4-BE49-F238E27FC236}">
                <a16:creationId xmlns:a16="http://schemas.microsoft.com/office/drawing/2014/main" id="{CD8E64AC-5278-4A24-B9F0-6049E9C5B410}"/>
              </a:ext>
            </a:extLst>
          </p:cNvPr>
          <p:cNvCxnSpPr>
            <a:cxnSpLocks/>
            <a:endCxn id="224" idx="1"/>
          </p:cNvCxnSpPr>
          <p:nvPr/>
        </p:nvCxnSpPr>
        <p:spPr>
          <a:xfrm rot="16200000" flipH="1">
            <a:off x="5811180" y="4431944"/>
            <a:ext cx="342010" cy="173875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四角形: 角を丸くする 240">
            <a:extLst>
              <a:ext uri="{FF2B5EF4-FFF2-40B4-BE49-F238E27FC236}">
                <a16:creationId xmlns:a16="http://schemas.microsoft.com/office/drawing/2014/main" id="{AD0A5FDB-7A5D-4C46-8D86-9B26451D2BD1}"/>
              </a:ext>
            </a:extLst>
          </p:cNvPr>
          <p:cNvSpPr/>
          <p:nvPr/>
        </p:nvSpPr>
        <p:spPr>
          <a:xfrm>
            <a:off x="7687091" y="4533930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製造技術部部</a:t>
            </a:r>
          </a:p>
        </p:txBody>
      </p:sp>
      <p:sp>
        <p:nvSpPr>
          <p:cNvPr id="244" name="四角形: 角を丸くする 243">
            <a:extLst>
              <a:ext uri="{FF2B5EF4-FFF2-40B4-BE49-F238E27FC236}">
                <a16:creationId xmlns:a16="http://schemas.microsoft.com/office/drawing/2014/main" id="{B766E610-95BE-403E-BBD0-21DB3B2890DA}"/>
              </a:ext>
            </a:extLst>
          </p:cNvPr>
          <p:cNvSpPr/>
          <p:nvPr/>
        </p:nvSpPr>
        <p:spPr>
          <a:xfrm>
            <a:off x="7687091" y="4930589"/>
            <a:ext cx="1290529" cy="316800"/>
          </a:xfrm>
          <a:prstGeom prst="roundRect">
            <a:avLst>
              <a:gd name="adj" fmla="val 7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0" bIns="0" rtlCol="0" anchor="ctr"/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品質保証グループ</a:t>
            </a:r>
          </a:p>
        </p:txBody>
      </p:sp>
      <p:cxnSp>
        <p:nvCxnSpPr>
          <p:cNvPr id="245" name="コネクタ: カギ線 244">
            <a:extLst>
              <a:ext uri="{FF2B5EF4-FFF2-40B4-BE49-F238E27FC236}">
                <a16:creationId xmlns:a16="http://schemas.microsoft.com/office/drawing/2014/main" id="{5FF4CCC8-9040-4EAA-8465-050976A45003}"/>
              </a:ext>
            </a:extLst>
          </p:cNvPr>
          <p:cNvCxnSpPr>
            <a:cxnSpLocks/>
            <a:endCxn id="244" idx="1"/>
          </p:cNvCxnSpPr>
          <p:nvPr/>
        </p:nvCxnSpPr>
        <p:spPr>
          <a:xfrm rot="16200000" flipH="1">
            <a:off x="7218669" y="4620566"/>
            <a:ext cx="761703" cy="175142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四角形: 角を丸くする 245">
            <a:extLst>
              <a:ext uri="{FF2B5EF4-FFF2-40B4-BE49-F238E27FC236}">
                <a16:creationId xmlns:a16="http://schemas.microsoft.com/office/drawing/2014/main" id="{3E3334DC-3F85-49ED-9E94-B33A10EA1CC4}"/>
              </a:ext>
            </a:extLst>
          </p:cNvPr>
          <p:cNvSpPr/>
          <p:nvPr/>
        </p:nvSpPr>
        <p:spPr>
          <a:xfrm>
            <a:off x="7419572" y="3961558"/>
            <a:ext cx="1290530" cy="360000"/>
          </a:xfrm>
          <a:prstGeom prst="roundRect">
            <a:avLst>
              <a:gd name="adj" fmla="val 7876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100" dirty="0">
                <a:solidFill>
                  <a:schemeClr val="accent5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品質統括部</a:t>
            </a:r>
          </a:p>
        </p:txBody>
      </p:sp>
      <p:cxnSp>
        <p:nvCxnSpPr>
          <p:cNvPr id="247" name="コネクタ: カギ線 246">
            <a:extLst>
              <a:ext uri="{FF2B5EF4-FFF2-40B4-BE49-F238E27FC236}">
                <a16:creationId xmlns:a16="http://schemas.microsoft.com/office/drawing/2014/main" id="{F5A20144-F2AC-40DE-AA69-DC992AC30D51}"/>
              </a:ext>
            </a:extLst>
          </p:cNvPr>
          <p:cNvCxnSpPr>
            <a:cxnSpLocks/>
            <a:endCxn id="241" idx="1"/>
          </p:cNvCxnSpPr>
          <p:nvPr/>
        </p:nvCxnSpPr>
        <p:spPr>
          <a:xfrm rot="16200000" flipH="1">
            <a:off x="7424153" y="4429391"/>
            <a:ext cx="357615" cy="168261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コネクタ: カギ線 248">
            <a:extLst>
              <a:ext uri="{FF2B5EF4-FFF2-40B4-BE49-F238E27FC236}">
                <a16:creationId xmlns:a16="http://schemas.microsoft.com/office/drawing/2014/main" id="{091612C3-8747-41BD-9815-9A3563DE90CA}"/>
              </a:ext>
            </a:extLst>
          </p:cNvPr>
          <p:cNvCxnSpPr>
            <a:cxnSpLocks/>
            <a:stCxn id="163" idx="0"/>
            <a:endCxn id="151" idx="2"/>
          </p:cNvCxnSpPr>
          <p:nvPr/>
        </p:nvCxnSpPr>
        <p:spPr>
          <a:xfrm rot="5400000" flipH="1" flipV="1">
            <a:off x="1989251" y="1549704"/>
            <a:ext cx="832580" cy="3036436"/>
          </a:xfrm>
          <a:prstGeom prst="bentConnector3">
            <a:avLst>
              <a:gd name="adj1" fmla="val 21399"/>
            </a:avLst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コネクタ: カギ線 249">
            <a:extLst>
              <a:ext uri="{FF2B5EF4-FFF2-40B4-BE49-F238E27FC236}">
                <a16:creationId xmlns:a16="http://schemas.microsoft.com/office/drawing/2014/main" id="{CCA1AC33-4783-4F0C-8625-1B903E95D3CC}"/>
              </a:ext>
            </a:extLst>
          </p:cNvPr>
          <p:cNvCxnSpPr>
            <a:cxnSpLocks/>
            <a:stCxn id="164" idx="0"/>
            <a:endCxn id="151" idx="2"/>
          </p:cNvCxnSpPr>
          <p:nvPr/>
        </p:nvCxnSpPr>
        <p:spPr>
          <a:xfrm rot="5400000" flipH="1" flipV="1">
            <a:off x="2192720" y="2230520"/>
            <a:ext cx="1309926" cy="2152151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コネクタ: カギ線 256">
            <a:extLst>
              <a:ext uri="{FF2B5EF4-FFF2-40B4-BE49-F238E27FC236}">
                <a16:creationId xmlns:a16="http://schemas.microsoft.com/office/drawing/2014/main" id="{75BF7348-CB86-4319-B85F-0771814D30BF}"/>
              </a:ext>
            </a:extLst>
          </p:cNvPr>
          <p:cNvCxnSpPr>
            <a:cxnSpLocks/>
            <a:stCxn id="212" idx="0"/>
            <a:endCxn id="151" idx="2"/>
          </p:cNvCxnSpPr>
          <p:nvPr/>
        </p:nvCxnSpPr>
        <p:spPr>
          <a:xfrm rot="5400000" flipH="1" flipV="1">
            <a:off x="2991280" y="3029080"/>
            <a:ext cx="1309926" cy="555031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コネクタ: カギ線 257">
            <a:extLst>
              <a:ext uri="{FF2B5EF4-FFF2-40B4-BE49-F238E27FC236}">
                <a16:creationId xmlns:a16="http://schemas.microsoft.com/office/drawing/2014/main" id="{16C0382E-C25E-4CED-B2A2-477C0F0E3143}"/>
              </a:ext>
            </a:extLst>
          </p:cNvPr>
          <p:cNvCxnSpPr>
            <a:cxnSpLocks/>
            <a:stCxn id="221" idx="0"/>
            <a:endCxn id="151" idx="2"/>
          </p:cNvCxnSpPr>
          <p:nvPr/>
        </p:nvCxnSpPr>
        <p:spPr>
          <a:xfrm rot="16200000" flipV="1">
            <a:off x="3770791" y="2804600"/>
            <a:ext cx="1309926" cy="1003989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コネクタ: カギ線 259">
            <a:extLst>
              <a:ext uri="{FF2B5EF4-FFF2-40B4-BE49-F238E27FC236}">
                <a16:creationId xmlns:a16="http://schemas.microsoft.com/office/drawing/2014/main" id="{B10CAE97-B201-4802-BA49-F0A947BB7A6F}"/>
              </a:ext>
            </a:extLst>
          </p:cNvPr>
          <p:cNvCxnSpPr>
            <a:cxnSpLocks/>
            <a:stCxn id="236" idx="0"/>
            <a:endCxn id="151" idx="2"/>
          </p:cNvCxnSpPr>
          <p:nvPr/>
        </p:nvCxnSpPr>
        <p:spPr>
          <a:xfrm rot="16200000" flipV="1">
            <a:off x="4540776" y="2034615"/>
            <a:ext cx="1309926" cy="2543959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コネクタ: カギ線 260">
            <a:extLst>
              <a:ext uri="{FF2B5EF4-FFF2-40B4-BE49-F238E27FC236}">
                <a16:creationId xmlns:a16="http://schemas.microsoft.com/office/drawing/2014/main" id="{B20E1916-89D1-47F7-B039-452FCA341F43}"/>
              </a:ext>
            </a:extLst>
          </p:cNvPr>
          <p:cNvCxnSpPr>
            <a:cxnSpLocks/>
            <a:stCxn id="246" idx="0"/>
            <a:endCxn id="151" idx="2"/>
          </p:cNvCxnSpPr>
          <p:nvPr/>
        </p:nvCxnSpPr>
        <p:spPr>
          <a:xfrm rot="16200000" flipV="1">
            <a:off x="5339335" y="1236056"/>
            <a:ext cx="1309926" cy="4141078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92873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2747</TotalTime>
  <Words>65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Meiryo UI</vt:lpstr>
      <vt:lpstr>Calibri</vt:lpstr>
      <vt:lpstr>Calibri Light</vt:lpstr>
      <vt:lpstr>Wingdings 2</vt:lpstr>
      <vt:lpstr>HDOfficeLightV0</vt:lpstr>
      <vt:lpstr>1_HDOfficeLightV0</vt:lpstr>
      <vt:lpstr>2_HDOfficeLightV0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弊社サービス導入までの流れ</dc:title>
  <dc:creator>誠雄 今村</dc:creator>
  <cp:lastModifiedBy>誠雄 今村</cp:lastModifiedBy>
  <cp:revision>90</cp:revision>
  <dcterms:created xsi:type="dcterms:W3CDTF">2022-02-19T21:04:35Z</dcterms:created>
  <dcterms:modified xsi:type="dcterms:W3CDTF">2022-04-26T00:07:02Z</dcterms:modified>
</cp:coreProperties>
</file>