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4384" r:id="rId2"/>
    <p:sldMasterId id="214748448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CC"/>
    <a:srgbClr val="3366FF"/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5" autoAdjust="0"/>
    <p:restoredTop sz="94660"/>
  </p:normalViewPr>
  <p:slideViewPr>
    <p:cSldViewPr snapToGrid="0">
      <p:cViewPr>
        <p:scale>
          <a:sx n="125" d="100"/>
          <a:sy n="125" d="100"/>
        </p:scale>
        <p:origin x="186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1"/>
            <a:ext cx="6858000" cy="2387600"/>
          </a:xfrm>
        </p:spPr>
        <p:txBody>
          <a:bodyPr anchor="b">
            <a:normAutofit/>
          </a:bodyPr>
          <a:lstStyle>
            <a:lvl1pPr algn="ctr">
              <a:defRPr sz="39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 algn="ctr">
              <a:buNone/>
              <a:defRPr sz="1849"/>
            </a:lvl2pPr>
            <a:lvl3pPr marL="603579" indent="0" algn="ctr">
              <a:buNone/>
              <a:defRPr sz="1583"/>
            </a:lvl3pPr>
            <a:lvl4pPr marL="905364" indent="0" algn="ctr">
              <a:buNone/>
              <a:defRPr sz="1320"/>
            </a:lvl4pPr>
            <a:lvl5pPr marL="1207156" indent="0" algn="ctr">
              <a:buNone/>
              <a:defRPr sz="1320"/>
            </a:lvl5pPr>
            <a:lvl6pPr marL="1508943" indent="0" algn="ctr">
              <a:buNone/>
              <a:defRPr sz="1320"/>
            </a:lvl6pPr>
            <a:lvl7pPr marL="1810735" indent="0" algn="ctr">
              <a:buNone/>
              <a:defRPr sz="1320"/>
            </a:lvl7pPr>
            <a:lvl8pPr marL="2112522" indent="0" algn="ctr">
              <a:buNone/>
              <a:defRPr sz="1320"/>
            </a:lvl8pPr>
            <a:lvl9pPr marL="2414313" indent="0" algn="ctr">
              <a:buNone/>
              <a:defRPr sz="13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5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8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6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9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9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9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3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4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6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749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65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12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8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7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1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8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3" y="1712423"/>
            <a:ext cx="7886700" cy="2851208"/>
          </a:xfrm>
        </p:spPr>
        <p:txBody>
          <a:bodyPr anchor="b">
            <a:normAutofit/>
          </a:bodyPr>
          <a:lstStyle>
            <a:lvl1pPr>
              <a:defRPr sz="3959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3" y="4552638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>
              <a:buNone/>
              <a:defRPr sz="1189">
                <a:solidFill>
                  <a:schemeClr val="tx1">
                    <a:tint val="75000"/>
                  </a:schemeClr>
                </a:solidFill>
              </a:defRPr>
            </a:lvl2pPr>
            <a:lvl3pPr marL="603579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3pPr>
            <a:lvl4pPr marL="905364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4pPr>
            <a:lvl5pPr marL="1207156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5pPr>
            <a:lvl6pPr marL="150894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6pPr>
            <a:lvl7pPr marL="1810735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7pPr>
            <a:lvl8pPr marL="2112522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8pPr>
            <a:lvl9pPr marL="241431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76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68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67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6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681854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1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3"/>
            <a:ext cx="2948940" cy="1600197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>
              <a:defRPr sz="2113"/>
            </a:lvl1pPr>
            <a:lvl2pPr>
              <a:defRPr sz="1849"/>
            </a:lvl2pPr>
            <a:lvl3pPr>
              <a:defRPr sz="1583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4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0"/>
            <a:ext cx="2948940" cy="1600200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 marL="0" indent="0">
              <a:buNone/>
              <a:defRPr sz="2113"/>
            </a:lvl1pPr>
            <a:lvl2pPr marL="301790" indent="0">
              <a:buNone/>
              <a:defRPr sz="1849"/>
            </a:lvl2pPr>
            <a:lvl3pPr marL="603579" indent="0">
              <a:buNone/>
              <a:defRPr sz="1583"/>
            </a:lvl3pPr>
            <a:lvl4pPr marL="905364" indent="0">
              <a:buNone/>
              <a:defRPr sz="1320"/>
            </a:lvl4pPr>
            <a:lvl5pPr marL="1207156" indent="0">
              <a:buNone/>
              <a:defRPr sz="1320"/>
            </a:lvl5pPr>
            <a:lvl6pPr marL="1508943" indent="0">
              <a:buNone/>
              <a:defRPr sz="1320"/>
            </a:lvl6pPr>
            <a:lvl7pPr marL="1810735" indent="0">
              <a:buNone/>
              <a:defRPr sz="1320"/>
            </a:lvl7pPr>
            <a:lvl8pPr marL="2112522" indent="0">
              <a:buNone/>
              <a:defRPr sz="1320"/>
            </a:lvl8pPr>
            <a:lvl9pPr marL="2414313" indent="0">
              <a:buNone/>
              <a:defRPr sz="132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2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51" y="365761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6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03579" rtl="0" eaLnBrk="1" latinLnBrk="0" hangingPunct="1">
        <a:lnSpc>
          <a:spcPct val="90000"/>
        </a:lnSpc>
        <a:spcBef>
          <a:spcPct val="0"/>
        </a:spcBef>
        <a:buNone/>
        <a:defRPr kumimoji="1" sz="2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95" indent="-150895" algn="l" defTabSz="603579" rtl="0" eaLnBrk="1" latinLnBrk="0" hangingPunct="1">
        <a:lnSpc>
          <a:spcPct val="90000"/>
        </a:lnSpc>
        <a:spcBef>
          <a:spcPts val="659"/>
        </a:spcBef>
        <a:buFont typeface="Wingdings 2" pitchFamily="18" charset="2"/>
        <a:buChar char=""/>
        <a:defRPr kumimoji="1" sz="1849" kern="1200">
          <a:solidFill>
            <a:schemeClr val="tx1"/>
          </a:solidFill>
          <a:latin typeface="+mn-lt"/>
          <a:ea typeface="+mn-ea"/>
          <a:cs typeface="+mn-cs"/>
        </a:defRPr>
      </a:lvl1pPr>
      <a:lvl2pPr marL="452684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75447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26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35805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659839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961630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263418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565205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79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579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364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7156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894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0735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2522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431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タイトル 1">
            <a:extLst>
              <a:ext uri="{FF2B5EF4-FFF2-40B4-BE49-F238E27FC236}">
                <a16:creationId xmlns:a16="http://schemas.microsoft.com/office/drawing/2014/main" id="{622423B6-037C-4710-BE9E-B186F59B98DF}"/>
              </a:ext>
            </a:extLst>
          </p:cNvPr>
          <p:cNvSpPr txBox="1">
            <a:spLocks/>
          </p:cNvSpPr>
          <p:nvPr/>
        </p:nvSpPr>
        <p:spPr>
          <a:xfrm>
            <a:off x="6215149" y="322636"/>
            <a:ext cx="2474406" cy="510325"/>
          </a:xfrm>
          <a:prstGeom prst="rect">
            <a:avLst/>
          </a:prstGeom>
        </p:spPr>
        <p:txBody>
          <a:bodyPr vert="horz" lIns="60365" tIns="30182" rIns="60365" bIns="301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03563764-969E-4D2A-B939-ACE1D53BED36}"/>
              </a:ext>
            </a:extLst>
          </p:cNvPr>
          <p:cNvSpPr txBox="1">
            <a:spLocks/>
          </p:cNvSpPr>
          <p:nvPr/>
        </p:nvSpPr>
        <p:spPr>
          <a:xfrm>
            <a:off x="167640" y="351253"/>
            <a:ext cx="4089798" cy="523751"/>
          </a:xfrm>
          <a:prstGeom prst="rect">
            <a:avLst/>
          </a:prstGeom>
        </p:spPr>
        <p:txBody>
          <a:bodyPr vert="horz" lIns="60365" tIns="30182" rIns="60365" bIns="301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　〇〇〇〇</a:t>
            </a:r>
          </a:p>
        </p:txBody>
      </p:sp>
      <p:cxnSp>
        <p:nvCxnSpPr>
          <p:cNvPr id="170" name="コネクタ: カギ線 169">
            <a:extLst>
              <a:ext uri="{FF2B5EF4-FFF2-40B4-BE49-F238E27FC236}">
                <a16:creationId xmlns:a16="http://schemas.microsoft.com/office/drawing/2014/main" id="{87F91D29-50E7-4814-8D04-6A2214D87B24}"/>
              </a:ext>
            </a:extLst>
          </p:cNvPr>
          <p:cNvCxnSpPr>
            <a:cxnSpLocks/>
            <a:endCxn id="87" idx="1"/>
          </p:cNvCxnSpPr>
          <p:nvPr/>
        </p:nvCxnSpPr>
        <p:spPr>
          <a:xfrm rot="16200000" flipH="1">
            <a:off x="-46740" y="3942320"/>
            <a:ext cx="949669" cy="162121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コネクタ: カギ線 174">
            <a:extLst>
              <a:ext uri="{FF2B5EF4-FFF2-40B4-BE49-F238E27FC236}">
                <a16:creationId xmlns:a16="http://schemas.microsoft.com/office/drawing/2014/main" id="{87CDC225-7CB9-4166-BCD8-E37D39A0DC53}"/>
              </a:ext>
            </a:extLst>
          </p:cNvPr>
          <p:cNvCxnSpPr>
            <a:cxnSpLocks/>
            <a:endCxn id="88" idx="1"/>
          </p:cNvCxnSpPr>
          <p:nvPr/>
        </p:nvCxnSpPr>
        <p:spPr>
          <a:xfrm rot="16200000" flipH="1">
            <a:off x="-295896" y="4195702"/>
            <a:ext cx="1452209" cy="157894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コネクタ: カギ線 175">
            <a:extLst>
              <a:ext uri="{FF2B5EF4-FFF2-40B4-BE49-F238E27FC236}">
                <a16:creationId xmlns:a16="http://schemas.microsoft.com/office/drawing/2014/main" id="{66547822-8C61-4A79-853B-B0416DEA058C}"/>
              </a:ext>
            </a:extLst>
          </p:cNvPr>
          <p:cNvCxnSpPr>
            <a:cxnSpLocks/>
            <a:endCxn id="89" idx="1"/>
          </p:cNvCxnSpPr>
          <p:nvPr/>
        </p:nvCxnSpPr>
        <p:spPr>
          <a:xfrm rot="16200000" flipH="1">
            <a:off x="-541257" y="4452879"/>
            <a:ext cx="1940728" cy="160095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コネクタ: カギ線 176">
            <a:extLst>
              <a:ext uri="{FF2B5EF4-FFF2-40B4-BE49-F238E27FC236}">
                <a16:creationId xmlns:a16="http://schemas.microsoft.com/office/drawing/2014/main" id="{A81C66EE-409F-428D-B6E0-98A1D0F25AC5}"/>
              </a:ext>
            </a:extLst>
          </p:cNvPr>
          <p:cNvCxnSpPr>
            <a:cxnSpLocks/>
            <a:endCxn id="90" idx="1"/>
          </p:cNvCxnSpPr>
          <p:nvPr/>
        </p:nvCxnSpPr>
        <p:spPr>
          <a:xfrm rot="16200000" flipH="1">
            <a:off x="-763915" y="4732758"/>
            <a:ext cx="2386045" cy="160096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コネクタ: カギ線 210">
            <a:extLst>
              <a:ext uri="{FF2B5EF4-FFF2-40B4-BE49-F238E27FC236}">
                <a16:creationId xmlns:a16="http://schemas.microsoft.com/office/drawing/2014/main" id="{07F4A450-C903-4600-89F1-4F14459F4A07}"/>
              </a:ext>
            </a:extLst>
          </p:cNvPr>
          <p:cNvCxnSpPr>
            <a:cxnSpLocks/>
            <a:endCxn id="86" idx="1"/>
          </p:cNvCxnSpPr>
          <p:nvPr/>
        </p:nvCxnSpPr>
        <p:spPr>
          <a:xfrm rot="16200000" flipH="1">
            <a:off x="245978" y="3745008"/>
            <a:ext cx="351725" cy="149615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2355479-5184-4C8C-8C0D-8E04F891997C}"/>
              </a:ext>
            </a:extLst>
          </p:cNvPr>
          <p:cNvSpPr/>
          <p:nvPr/>
        </p:nvSpPr>
        <p:spPr>
          <a:xfrm>
            <a:off x="3693175" y="1149351"/>
            <a:ext cx="15354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代表取締役社長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68A0B66C-8321-4462-A7F9-291732FBDAD5}"/>
              </a:ext>
            </a:extLst>
          </p:cNvPr>
          <p:cNvSpPr/>
          <p:nvPr/>
        </p:nvSpPr>
        <p:spPr>
          <a:xfrm>
            <a:off x="3693175" y="1905001"/>
            <a:ext cx="15354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取締役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C25E0F6-1840-4D33-BD9D-F9C53D599973}"/>
              </a:ext>
            </a:extLst>
          </p:cNvPr>
          <p:cNvSpPr/>
          <p:nvPr/>
        </p:nvSpPr>
        <p:spPr>
          <a:xfrm>
            <a:off x="5477285" y="1890971"/>
            <a:ext cx="15354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監査役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1DB575B1-043A-41E3-B767-6700F560670F}"/>
              </a:ext>
            </a:extLst>
          </p:cNvPr>
          <p:cNvCxnSpPr>
            <a:cxnSpLocks/>
            <a:stCxn id="2" idx="2"/>
            <a:endCxn id="62" idx="0"/>
          </p:cNvCxnSpPr>
          <p:nvPr/>
        </p:nvCxnSpPr>
        <p:spPr>
          <a:xfrm>
            <a:off x="4460875" y="1568451"/>
            <a:ext cx="0" cy="33655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1CBB71BE-A757-44C9-8492-7C935F39F893}"/>
              </a:ext>
            </a:extLst>
          </p:cNvPr>
          <p:cNvSpPr/>
          <p:nvPr/>
        </p:nvSpPr>
        <p:spPr>
          <a:xfrm>
            <a:off x="391647" y="1890971"/>
            <a:ext cx="1424844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監査部</a:t>
            </a: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A293CA1-DBF5-445E-BBDF-86D6A790440F}"/>
              </a:ext>
            </a:extLst>
          </p:cNvPr>
          <p:cNvSpPr/>
          <p:nvPr/>
        </p:nvSpPr>
        <p:spPr>
          <a:xfrm>
            <a:off x="222250" y="3134889"/>
            <a:ext cx="1424844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企画管理本部</a:t>
            </a: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本部長 ○○ ○○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792C84B-D09D-4A6F-94F3-649024458125}"/>
              </a:ext>
            </a:extLst>
          </p:cNvPr>
          <p:cNvSpPr/>
          <p:nvPr/>
        </p:nvSpPr>
        <p:spPr>
          <a:xfrm>
            <a:off x="496648" y="3786129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経営企画部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8F1BF73B-76E1-477F-8C7A-F2BB19F8D71D}"/>
              </a:ext>
            </a:extLst>
          </p:cNvPr>
          <p:cNvSpPr/>
          <p:nvPr/>
        </p:nvSpPr>
        <p:spPr>
          <a:xfrm>
            <a:off x="509155" y="4288666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コンプラ推進部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EF891C3F-5165-46BA-99A8-63AF092A5032}"/>
              </a:ext>
            </a:extLst>
          </p:cNvPr>
          <p:cNvSpPr/>
          <p:nvPr/>
        </p:nvSpPr>
        <p:spPr>
          <a:xfrm>
            <a:off x="509155" y="4791204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財務経理部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FA320424-55CE-42E2-8FF4-54198D12A2AF}"/>
              </a:ext>
            </a:extLst>
          </p:cNvPr>
          <p:cNvSpPr/>
          <p:nvPr/>
        </p:nvSpPr>
        <p:spPr>
          <a:xfrm>
            <a:off x="509155" y="5293741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人事部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45B96953-E4AF-4C50-BF43-AFC67C4B9E1B}"/>
              </a:ext>
            </a:extLst>
          </p:cNvPr>
          <p:cNvSpPr/>
          <p:nvPr/>
        </p:nvSpPr>
        <p:spPr>
          <a:xfrm>
            <a:off x="509155" y="5796279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情報システム部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cxnSp>
        <p:nvCxnSpPr>
          <p:cNvPr id="96" name="コネクタ: カギ線 95">
            <a:extLst>
              <a:ext uri="{FF2B5EF4-FFF2-40B4-BE49-F238E27FC236}">
                <a16:creationId xmlns:a16="http://schemas.microsoft.com/office/drawing/2014/main" id="{2F8D29B1-B5DD-458B-9B47-F7A15A69590A}"/>
              </a:ext>
            </a:extLst>
          </p:cNvPr>
          <p:cNvCxnSpPr>
            <a:cxnSpLocks/>
            <a:endCxn id="103" idx="1"/>
          </p:cNvCxnSpPr>
          <p:nvPr/>
        </p:nvCxnSpPr>
        <p:spPr>
          <a:xfrm rot="16200000" flipH="1">
            <a:off x="1785012" y="4002593"/>
            <a:ext cx="861342" cy="15384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コネクタ: カギ線 96">
            <a:extLst>
              <a:ext uri="{FF2B5EF4-FFF2-40B4-BE49-F238E27FC236}">
                <a16:creationId xmlns:a16="http://schemas.microsoft.com/office/drawing/2014/main" id="{983F8E1B-B517-4B5C-A307-A149A6EE51AA}"/>
              </a:ext>
            </a:extLst>
          </p:cNvPr>
          <p:cNvCxnSpPr>
            <a:cxnSpLocks/>
            <a:endCxn id="104" idx="1"/>
          </p:cNvCxnSpPr>
          <p:nvPr/>
        </p:nvCxnSpPr>
        <p:spPr>
          <a:xfrm rot="16200000" flipH="1">
            <a:off x="1519215" y="4239334"/>
            <a:ext cx="1392936" cy="15384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コネクタ: カギ線 97">
            <a:extLst>
              <a:ext uri="{FF2B5EF4-FFF2-40B4-BE49-F238E27FC236}">
                <a16:creationId xmlns:a16="http://schemas.microsoft.com/office/drawing/2014/main" id="{72E5DE3C-C943-4725-87BC-E1574C7E9169}"/>
              </a:ext>
            </a:extLst>
          </p:cNvPr>
          <p:cNvCxnSpPr>
            <a:cxnSpLocks/>
            <a:endCxn id="105" idx="1"/>
          </p:cNvCxnSpPr>
          <p:nvPr/>
        </p:nvCxnSpPr>
        <p:spPr>
          <a:xfrm rot="16200000" flipH="1">
            <a:off x="1280030" y="4502686"/>
            <a:ext cx="1871306" cy="15384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コネクタ: カギ線 98">
            <a:extLst>
              <a:ext uri="{FF2B5EF4-FFF2-40B4-BE49-F238E27FC236}">
                <a16:creationId xmlns:a16="http://schemas.microsoft.com/office/drawing/2014/main" id="{5754E6AE-0FFB-4FFE-8E3F-966C67FBBAA4}"/>
              </a:ext>
            </a:extLst>
          </p:cNvPr>
          <p:cNvCxnSpPr>
            <a:cxnSpLocks/>
            <a:endCxn id="106" idx="1"/>
          </p:cNvCxnSpPr>
          <p:nvPr/>
        </p:nvCxnSpPr>
        <p:spPr>
          <a:xfrm rot="16200000" flipH="1">
            <a:off x="983778" y="4708971"/>
            <a:ext cx="2463809" cy="153841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コネクタ: カギ線 99">
            <a:extLst>
              <a:ext uri="{FF2B5EF4-FFF2-40B4-BE49-F238E27FC236}">
                <a16:creationId xmlns:a16="http://schemas.microsoft.com/office/drawing/2014/main" id="{D931991A-1E58-4F73-94B2-4F0480035F26}"/>
              </a:ext>
            </a:extLst>
          </p:cNvPr>
          <p:cNvCxnSpPr>
            <a:cxnSpLocks/>
            <a:endCxn id="102" idx="1"/>
          </p:cNvCxnSpPr>
          <p:nvPr/>
        </p:nvCxnSpPr>
        <p:spPr>
          <a:xfrm rot="16200000" flipH="1">
            <a:off x="1977535" y="3705085"/>
            <a:ext cx="463289" cy="141833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BE6856D-9F3F-45BB-A69C-5B8657012898}"/>
              </a:ext>
            </a:extLst>
          </p:cNvPr>
          <p:cNvSpPr/>
          <p:nvPr/>
        </p:nvSpPr>
        <p:spPr>
          <a:xfrm>
            <a:off x="1985526" y="3134889"/>
            <a:ext cx="1424844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営業本部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本部長 ○○ ○○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57C3BA5F-2DEC-4E39-9BBC-F4D92BD3C1B0}"/>
              </a:ext>
            </a:extLst>
          </p:cNvPr>
          <p:cNvSpPr/>
          <p:nvPr/>
        </p:nvSpPr>
        <p:spPr>
          <a:xfrm>
            <a:off x="2280096" y="3798097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営業企画部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122BBF2B-B039-43F1-9BB2-4F59B786B273}"/>
              </a:ext>
            </a:extLst>
          </p:cNvPr>
          <p:cNvSpPr/>
          <p:nvPr/>
        </p:nvSpPr>
        <p:spPr>
          <a:xfrm>
            <a:off x="2292603" y="4300634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販売推進部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43208DDE-202E-4F33-B61F-54F143C3112D}"/>
              </a:ext>
            </a:extLst>
          </p:cNvPr>
          <p:cNvSpPr/>
          <p:nvPr/>
        </p:nvSpPr>
        <p:spPr>
          <a:xfrm>
            <a:off x="2292603" y="4803172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東日本営業部</a:t>
            </a:r>
            <a:endParaRPr kumimoji="1" lang="en-US" altLang="zh-TW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489D3F62-97EA-4DA2-B251-22E14876B8A4}"/>
              </a:ext>
            </a:extLst>
          </p:cNvPr>
          <p:cNvSpPr/>
          <p:nvPr/>
        </p:nvSpPr>
        <p:spPr>
          <a:xfrm>
            <a:off x="2292603" y="5305709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西日本営業部</a:t>
            </a:r>
            <a:endParaRPr kumimoji="1" lang="en-US" altLang="zh-TW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B3FE2963-D179-446A-ABD8-9E25A184982F}"/>
              </a:ext>
            </a:extLst>
          </p:cNvPr>
          <p:cNvSpPr/>
          <p:nvPr/>
        </p:nvSpPr>
        <p:spPr>
          <a:xfrm>
            <a:off x="2292603" y="5808247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サポート部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cxnSp>
        <p:nvCxnSpPr>
          <p:cNvPr id="119" name="コネクタ: カギ線 118">
            <a:extLst>
              <a:ext uri="{FF2B5EF4-FFF2-40B4-BE49-F238E27FC236}">
                <a16:creationId xmlns:a16="http://schemas.microsoft.com/office/drawing/2014/main" id="{7ACAFA3A-2271-4457-B46C-DB266DB6CC79}"/>
              </a:ext>
            </a:extLst>
          </p:cNvPr>
          <p:cNvCxnSpPr>
            <a:cxnSpLocks/>
            <a:endCxn id="123" idx="1"/>
          </p:cNvCxnSpPr>
          <p:nvPr/>
        </p:nvCxnSpPr>
        <p:spPr>
          <a:xfrm rot="16200000" flipH="1">
            <a:off x="3506980" y="3956210"/>
            <a:ext cx="962655" cy="158208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コネクタ: カギ線 119">
            <a:extLst>
              <a:ext uri="{FF2B5EF4-FFF2-40B4-BE49-F238E27FC236}">
                <a16:creationId xmlns:a16="http://schemas.microsoft.com/office/drawing/2014/main" id="{33141FF4-D085-440E-9A62-656DFA378B0F}"/>
              </a:ext>
            </a:extLst>
          </p:cNvPr>
          <p:cNvCxnSpPr>
            <a:cxnSpLocks/>
            <a:endCxn id="122" idx="1"/>
          </p:cNvCxnSpPr>
          <p:nvPr/>
        </p:nvCxnSpPr>
        <p:spPr>
          <a:xfrm rot="16200000" flipH="1">
            <a:off x="3757823" y="3710565"/>
            <a:ext cx="448461" cy="145701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B671F47-BEF6-4A84-AE36-06F7BE96ACC6}"/>
              </a:ext>
            </a:extLst>
          </p:cNvPr>
          <p:cNvSpPr/>
          <p:nvPr/>
        </p:nvSpPr>
        <p:spPr>
          <a:xfrm>
            <a:off x="3748802" y="3134889"/>
            <a:ext cx="1424844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商品企画本部</a:t>
            </a:r>
            <a:endParaRPr kumimoji="1" lang="en-US" altLang="zh-CN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本部長 ○○ ○○</a:t>
            </a: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916B9005-77D7-4725-9957-FB4E679B2E7E}"/>
              </a:ext>
            </a:extLst>
          </p:cNvPr>
          <p:cNvSpPr/>
          <p:nvPr/>
        </p:nvSpPr>
        <p:spPr>
          <a:xfrm>
            <a:off x="4054904" y="3798097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マーケティング部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4AEBF800-A606-47F1-8F2C-4DC64A21742D}"/>
              </a:ext>
            </a:extLst>
          </p:cNvPr>
          <p:cNvSpPr/>
          <p:nvPr/>
        </p:nvSpPr>
        <p:spPr>
          <a:xfrm>
            <a:off x="4067411" y="4307092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商品企画部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cxnSp>
        <p:nvCxnSpPr>
          <p:cNvPr id="124" name="コネクタ: カギ線 123">
            <a:extLst>
              <a:ext uri="{FF2B5EF4-FFF2-40B4-BE49-F238E27FC236}">
                <a16:creationId xmlns:a16="http://schemas.microsoft.com/office/drawing/2014/main" id="{3F806316-F545-4C29-8F8B-720C1AB1ADF7}"/>
              </a:ext>
            </a:extLst>
          </p:cNvPr>
          <p:cNvCxnSpPr>
            <a:cxnSpLocks/>
            <a:stCxn id="121" idx="0"/>
            <a:endCxn id="62" idx="2"/>
          </p:cNvCxnSpPr>
          <p:nvPr/>
        </p:nvCxnSpPr>
        <p:spPr>
          <a:xfrm rot="16200000" flipV="1">
            <a:off x="4055656" y="2729320"/>
            <a:ext cx="810788" cy="34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コネクタ: カギ線 138">
            <a:extLst>
              <a:ext uri="{FF2B5EF4-FFF2-40B4-BE49-F238E27FC236}">
                <a16:creationId xmlns:a16="http://schemas.microsoft.com/office/drawing/2014/main" id="{EE5C3D7D-117F-4F27-990F-16A202B6275E}"/>
              </a:ext>
            </a:extLst>
          </p:cNvPr>
          <p:cNvCxnSpPr>
            <a:cxnSpLocks/>
            <a:endCxn id="153" idx="1"/>
          </p:cNvCxnSpPr>
          <p:nvPr/>
        </p:nvCxnSpPr>
        <p:spPr>
          <a:xfrm rot="16200000" flipH="1">
            <a:off x="5296636" y="4003300"/>
            <a:ext cx="862758" cy="15384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コネクタ: カギ線 139">
            <a:extLst>
              <a:ext uri="{FF2B5EF4-FFF2-40B4-BE49-F238E27FC236}">
                <a16:creationId xmlns:a16="http://schemas.microsoft.com/office/drawing/2014/main" id="{D632101E-B8AF-4DB9-BC6B-23887E88C836}"/>
              </a:ext>
            </a:extLst>
          </p:cNvPr>
          <p:cNvCxnSpPr>
            <a:cxnSpLocks/>
            <a:endCxn id="156" idx="1"/>
          </p:cNvCxnSpPr>
          <p:nvPr/>
        </p:nvCxnSpPr>
        <p:spPr>
          <a:xfrm rot="16200000" flipH="1">
            <a:off x="5030132" y="4240748"/>
            <a:ext cx="1395766" cy="15384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コネクタ: カギ線 140">
            <a:extLst>
              <a:ext uri="{FF2B5EF4-FFF2-40B4-BE49-F238E27FC236}">
                <a16:creationId xmlns:a16="http://schemas.microsoft.com/office/drawing/2014/main" id="{FD3EC494-38AF-4332-B5C3-E2B7CEC0DCCC}"/>
              </a:ext>
            </a:extLst>
          </p:cNvPr>
          <p:cNvCxnSpPr>
            <a:cxnSpLocks/>
            <a:endCxn id="157" idx="1"/>
          </p:cNvCxnSpPr>
          <p:nvPr/>
        </p:nvCxnSpPr>
        <p:spPr>
          <a:xfrm rot="16200000" flipH="1">
            <a:off x="4790240" y="4504808"/>
            <a:ext cx="1875550" cy="153840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コネクタ: カギ線 142">
            <a:extLst>
              <a:ext uri="{FF2B5EF4-FFF2-40B4-BE49-F238E27FC236}">
                <a16:creationId xmlns:a16="http://schemas.microsoft.com/office/drawing/2014/main" id="{5DFAF933-DDCA-4618-91F4-71518008D9BC}"/>
              </a:ext>
            </a:extLst>
          </p:cNvPr>
          <p:cNvCxnSpPr>
            <a:cxnSpLocks/>
            <a:endCxn id="145" idx="1"/>
          </p:cNvCxnSpPr>
          <p:nvPr/>
        </p:nvCxnSpPr>
        <p:spPr>
          <a:xfrm rot="16200000" flipH="1">
            <a:off x="5487616" y="3702834"/>
            <a:ext cx="468291" cy="141334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8BF741BA-BFA7-4952-90ED-DF5841CCA443}"/>
              </a:ext>
            </a:extLst>
          </p:cNvPr>
          <p:cNvSpPr/>
          <p:nvPr/>
        </p:nvSpPr>
        <p:spPr>
          <a:xfrm>
            <a:off x="5512078" y="3134889"/>
            <a:ext cx="1424844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開発本部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本部長 ○○ ○○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CE011052-0BB4-427B-BEFF-127A8480E105}"/>
              </a:ext>
            </a:extLst>
          </p:cNvPr>
          <p:cNvSpPr/>
          <p:nvPr/>
        </p:nvSpPr>
        <p:spPr>
          <a:xfrm>
            <a:off x="5792428" y="3798097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第一開発部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2FD50929-4780-4F1F-9ABE-37154CC05B8B}"/>
              </a:ext>
            </a:extLst>
          </p:cNvPr>
          <p:cNvSpPr/>
          <p:nvPr/>
        </p:nvSpPr>
        <p:spPr>
          <a:xfrm>
            <a:off x="5804935" y="4302049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第二開発部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73AD30EC-4312-4DDA-BAD0-B1FA60234949}"/>
              </a:ext>
            </a:extLst>
          </p:cNvPr>
          <p:cNvSpPr/>
          <p:nvPr/>
        </p:nvSpPr>
        <p:spPr>
          <a:xfrm>
            <a:off x="5804935" y="4806001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第三開発部</a:t>
            </a:r>
            <a:endParaRPr kumimoji="1" lang="en-US" altLang="zh-TW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9CE2E4AA-F14F-428C-B74D-F7B6F7A7BB15}"/>
              </a:ext>
            </a:extLst>
          </p:cNvPr>
          <p:cNvSpPr/>
          <p:nvPr/>
        </p:nvSpPr>
        <p:spPr>
          <a:xfrm>
            <a:off x="5804935" y="5309953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ＡＳＰサービス部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cxnSp>
        <p:nvCxnSpPr>
          <p:cNvPr id="159" name="コネクタ: カギ線 158">
            <a:extLst>
              <a:ext uri="{FF2B5EF4-FFF2-40B4-BE49-F238E27FC236}">
                <a16:creationId xmlns:a16="http://schemas.microsoft.com/office/drawing/2014/main" id="{3EF33474-2EF7-4093-A8CE-4138648EA8D2}"/>
              </a:ext>
            </a:extLst>
          </p:cNvPr>
          <p:cNvCxnSpPr>
            <a:cxnSpLocks/>
            <a:endCxn id="165" idx="1"/>
          </p:cNvCxnSpPr>
          <p:nvPr/>
        </p:nvCxnSpPr>
        <p:spPr>
          <a:xfrm rot="16200000" flipH="1">
            <a:off x="6973682" y="3954291"/>
            <a:ext cx="977287" cy="147414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コネクタ: カギ線 159">
            <a:extLst>
              <a:ext uri="{FF2B5EF4-FFF2-40B4-BE49-F238E27FC236}">
                <a16:creationId xmlns:a16="http://schemas.microsoft.com/office/drawing/2014/main" id="{F0CE46B5-8AFE-46C2-BA68-BD6C885550D0}"/>
              </a:ext>
            </a:extLst>
          </p:cNvPr>
          <p:cNvCxnSpPr>
            <a:cxnSpLocks/>
            <a:endCxn id="162" idx="1"/>
          </p:cNvCxnSpPr>
          <p:nvPr/>
        </p:nvCxnSpPr>
        <p:spPr>
          <a:xfrm rot="16200000" flipH="1">
            <a:off x="7231840" y="3715961"/>
            <a:ext cx="448463" cy="134907"/>
          </a:xfrm>
          <a:prstGeom prst="bentConnector2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00BB222C-DAC3-4CA8-990E-E027E56B42CB}"/>
              </a:ext>
            </a:extLst>
          </p:cNvPr>
          <p:cNvSpPr/>
          <p:nvPr/>
        </p:nvSpPr>
        <p:spPr>
          <a:xfrm>
            <a:off x="7275352" y="3134889"/>
            <a:ext cx="1424844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品質統括部</a:t>
            </a:r>
            <a:endParaRPr kumimoji="1" lang="en-US" altLang="zh-CN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本部長 ○○ ○○</a:t>
            </a: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6F0B7205-4E8B-4FA3-8BF4-0842704D6D0C}"/>
              </a:ext>
            </a:extLst>
          </p:cNvPr>
          <p:cNvSpPr/>
          <p:nvPr/>
        </p:nvSpPr>
        <p:spPr>
          <a:xfrm>
            <a:off x="7523525" y="3798097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製造技術部部</a:t>
            </a:r>
            <a:endParaRPr kumimoji="1" lang="en-US" altLang="zh-TW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4650E9AA-1270-47C0-90B1-B6CADD9753C3}"/>
              </a:ext>
            </a:extLst>
          </p:cNvPr>
          <p:cNvSpPr/>
          <p:nvPr/>
        </p:nvSpPr>
        <p:spPr>
          <a:xfrm>
            <a:off x="7536032" y="4307092"/>
            <a:ext cx="13680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品質保証グループ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部長 ○○ ○○</a:t>
            </a:r>
          </a:p>
        </p:txBody>
      </p:sp>
      <p:cxnSp>
        <p:nvCxnSpPr>
          <p:cNvPr id="206" name="コネクタ: カギ線 205">
            <a:extLst>
              <a:ext uri="{FF2B5EF4-FFF2-40B4-BE49-F238E27FC236}">
                <a16:creationId xmlns:a16="http://schemas.microsoft.com/office/drawing/2014/main" id="{249476C6-060D-4201-B41B-C5BD60CEDC45}"/>
              </a:ext>
            </a:extLst>
          </p:cNvPr>
          <p:cNvCxnSpPr>
            <a:cxnSpLocks/>
            <a:stCxn id="161" idx="0"/>
            <a:endCxn id="62" idx="2"/>
          </p:cNvCxnSpPr>
          <p:nvPr/>
        </p:nvCxnSpPr>
        <p:spPr>
          <a:xfrm rot="16200000" flipV="1">
            <a:off x="5818931" y="966045"/>
            <a:ext cx="810788" cy="352689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コネクタ: カギ線 234">
            <a:extLst>
              <a:ext uri="{FF2B5EF4-FFF2-40B4-BE49-F238E27FC236}">
                <a16:creationId xmlns:a16="http://schemas.microsoft.com/office/drawing/2014/main" id="{B7D82111-CBEC-415B-829C-966224AA50D3}"/>
              </a:ext>
            </a:extLst>
          </p:cNvPr>
          <p:cNvCxnSpPr>
            <a:cxnSpLocks/>
            <a:stCxn id="144" idx="0"/>
            <a:endCxn id="62" idx="2"/>
          </p:cNvCxnSpPr>
          <p:nvPr/>
        </p:nvCxnSpPr>
        <p:spPr>
          <a:xfrm rot="16200000" flipV="1">
            <a:off x="4937294" y="1847682"/>
            <a:ext cx="810788" cy="1763625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コネクタ: カギ線 237">
            <a:extLst>
              <a:ext uri="{FF2B5EF4-FFF2-40B4-BE49-F238E27FC236}">
                <a16:creationId xmlns:a16="http://schemas.microsoft.com/office/drawing/2014/main" id="{9E4CD45C-1256-4CD7-B999-3E32EEB225F9}"/>
              </a:ext>
            </a:extLst>
          </p:cNvPr>
          <p:cNvCxnSpPr>
            <a:cxnSpLocks/>
            <a:stCxn id="101" idx="0"/>
            <a:endCxn id="62" idx="2"/>
          </p:cNvCxnSpPr>
          <p:nvPr/>
        </p:nvCxnSpPr>
        <p:spPr>
          <a:xfrm rot="5400000" flipH="1" flipV="1">
            <a:off x="3174017" y="1848032"/>
            <a:ext cx="810788" cy="1762927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コネクタ: カギ線 241">
            <a:extLst>
              <a:ext uri="{FF2B5EF4-FFF2-40B4-BE49-F238E27FC236}">
                <a16:creationId xmlns:a16="http://schemas.microsoft.com/office/drawing/2014/main" id="{F785E261-F2F7-46FF-9A65-5E0581AFF823}"/>
              </a:ext>
            </a:extLst>
          </p:cNvPr>
          <p:cNvCxnSpPr>
            <a:cxnSpLocks/>
            <a:stCxn id="76" idx="0"/>
            <a:endCxn id="62" idx="2"/>
          </p:cNvCxnSpPr>
          <p:nvPr/>
        </p:nvCxnSpPr>
        <p:spPr>
          <a:xfrm rot="5400000" flipH="1" flipV="1">
            <a:off x="2292379" y="966394"/>
            <a:ext cx="810788" cy="3526203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2787</TotalTime>
  <Words>198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Calibri</vt:lpstr>
      <vt:lpstr>Calibri Light</vt:lpstr>
      <vt:lpstr>Wingdings 2</vt:lpstr>
      <vt:lpstr>HDOfficeLightV0</vt:lpstr>
      <vt:lpstr>1_HDOfficeLightV0</vt:lpstr>
      <vt:lpstr>2_HDOfficeLightV0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117</cp:revision>
  <dcterms:created xsi:type="dcterms:W3CDTF">2022-02-19T21:04:35Z</dcterms:created>
  <dcterms:modified xsi:type="dcterms:W3CDTF">2022-04-26T02:01:07Z</dcterms:modified>
</cp:coreProperties>
</file>