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00"/>
    <a:srgbClr val="339966"/>
    <a:srgbClr val="0099CC"/>
    <a:srgbClr val="3399FF"/>
    <a:srgbClr val="FF7C80"/>
    <a:srgbClr val="FFCC00"/>
    <a:srgbClr val="00CC99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4" y="-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219F004-2781-E4EC-6697-80C040D16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85366"/>
              </p:ext>
            </p:extLst>
          </p:nvPr>
        </p:nvGraphicFramePr>
        <p:xfrm>
          <a:off x="2909455" y="1039090"/>
          <a:ext cx="8548256" cy="549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064">
                  <a:extLst>
                    <a:ext uri="{9D8B030D-6E8A-4147-A177-3AD203B41FA5}">
                      <a16:colId xmlns:a16="http://schemas.microsoft.com/office/drawing/2014/main" val="3918225925"/>
                    </a:ext>
                  </a:extLst>
                </a:gridCol>
                <a:gridCol w="2137064">
                  <a:extLst>
                    <a:ext uri="{9D8B030D-6E8A-4147-A177-3AD203B41FA5}">
                      <a16:colId xmlns:a16="http://schemas.microsoft.com/office/drawing/2014/main" val="954689235"/>
                    </a:ext>
                  </a:extLst>
                </a:gridCol>
                <a:gridCol w="2137064">
                  <a:extLst>
                    <a:ext uri="{9D8B030D-6E8A-4147-A177-3AD203B41FA5}">
                      <a16:colId xmlns:a16="http://schemas.microsoft.com/office/drawing/2014/main" val="495159996"/>
                    </a:ext>
                  </a:extLst>
                </a:gridCol>
                <a:gridCol w="2137064">
                  <a:extLst>
                    <a:ext uri="{9D8B030D-6E8A-4147-A177-3AD203B41FA5}">
                      <a16:colId xmlns:a16="http://schemas.microsoft.com/office/drawing/2014/main" val="1817758778"/>
                    </a:ext>
                  </a:extLst>
                </a:gridCol>
              </a:tblGrid>
              <a:tr h="5542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Ｑ１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Ｑ２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Ｑ３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Ｑ４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32099"/>
                  </a:ext>
                </a:extLst>
              </a:tr>
              <a:tr h="31293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95809"/>
                  </a:ext>
                </a:extLst>
              </a:tr>
              <a:tr h="45734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75376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7B97640-3EEE-EA42-6AD7-6A302ADB4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77752"/>
              </p:ext>
            </p:extLst>
          </p:nvPr>
        </p:nvGraphicFramePr>
        <p:xfrm>
          <a:off x="728101" y="1936043"/>
          <a:ext cx="2175163" cy="46075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5163">
                  <a:extLst>
                    <a:ext uri="{9D8B030D-6E8A-4147-A177-3AD203B41FA5}">
                      <a16:colId xmlns:a16="http://schemas.microsoft.com/office/drawing/2014/main" val="303515026"/>
                    </a:ext>
                  </a:extLst>
                </a:gridCol>
              </a:tblGrid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部署１</a:t>
                      </a:r>
                    </a:p>
                  </a:txBody>
                  <a:tcPr anchor="ctr" anchorCtr="1"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11838"/>
                  </a:ext>
                </a:extLst>
              </a:tr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部署２</a:t>
                      </a:r>
                    </a:p>
                  </a:txBody>
                  <a:tcPr anchor="ctr" anchorCtr="1"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27514"/>
                  </a:ext>
                </a:extLst>
              </a:tr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部署３</a:t>
                      </a:r>
                    </a:p>
                  </a:txBody>
                  <a:tcPr anchor="ctr" anchorCtr="1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319658"/>
                  </a:ext>
                </a:extLst>
              </a:tr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部署４</a:t>
                      </a:r>
                    </a:p>
                  </a:txBody>
                  <a:tcPr anchor="ctr" anchorCtr="1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91210"/>
                  </a:ext>
                </a:extLst>
              </a:tr>
            </a:tbl>
          </a:graphicData>
        </a:graphic>
      </p:graphicFrame>
      <p:sp>
        <p:nvSpPr>
          <p:cNvPr id="12" name="タイトル 1">
            <a:extLst>
              <a:ext uri="{FF2B5EF4-FFF2-40B4-BE49-F238E27FC236}">
                <a16:creationId xmlns:a16="http://schemas.microsoft.com/office/drawing/2014/main" id="{52ADC70D-7B96-B646-95EA-7FB820DE3331}"/>
              </a:ext>
            </a:extLst>
          </p:cNvPr>
          <p:cNvSpPr txBox="1">
            <a:spLocks/>
          </p:cNvSpPr>
          <p:nvPr/>
        </p:nvSpPr>
        <p:spPr>
          <a:xfrm>
            <a:off x="966360" y="367704"/>
            <a:ext cx="10259279" cy="504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 年間計画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B455BFF-E1B8-99A2-EA7D-B56A42814DE1}"/>
              </a:ext>
            </a:extLst>
          </p:cNvPr>
          <p:cNvSpPr txBox="1">
            <a:spLocks/>
          </p:cNvSpPr>
          <p:nvPr/>
        </p:nvSpPr>
        <p:spPr>
          <a:xfrm>
            <a:off x="8891711" y="320096"/>
            <a:ext cx="2610010" cy="504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□□株式会社 □□部</a:t>
            </a:r>
          </a:p>
        </p:txBody>
      </p:sp>
      <p:sp>
        <p:nvSpPr>
          <p:cNvPr id="14" name="ひし形 13">
            <a:extLst>
              <a:ext uri="{FF2B5EF4-FFF2-40B4-BE49-F238E27FC236}">
                <a16:creationId xmlns:a16="http://schemas.microsoft.com/office/drawing/2014/main" id="{A9B945AC-98C9-AF55-F42A-D16873B25B46}"/>
              </a:ext>
            </a:extLst>
          </p:cNvPr>
          <p:cNvSpPr/>
          <p:nvPr/>
        </p:nvSpPr>
        <p:spPr>
          <a:xfrm>
            <a:off x="4209571" y="1656767"/>
            <a:ext cx="194973" cy="194973"/>
          </a:xfrm>
          <a:prstGeom prst="diamond">
            <a:avLst/>
          </a:prstGeom>
          <a:solidFill>
            <a:srgbClr val="FF5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ひし形 14">
            <a:extLst>
              <a:ext uri="{FF2B5EF4-FFF2-40B4-BE49-F238E27FC236}">
                <a16:creationId xmlns:a16="http://schemas.microsoft.com/office/drawing/2014/main" id="{439365CC-AF3E-6D81-226D-FD09CF0A99BC}"/>
              </a:ext>
            </a:extLst>
          </p:cNvPr>
          <p:cNvSpPr/>
          <p:nvPr/>
        </p:nvSpPr>
        <p:spPr>
          <a:xfrm>
            <a:off x="7884943" y="1656767"/>
            <a:ext cx="194973" cy="194973"/>
          </a:xfrm>
          <a:prstGeom prst="diamond">
            <a:avLst/>
          </a:prstGeom>
          <a:solidFill>
            <a:srgbClr val="FF5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ひし形 15">
            <a:extLst>
              <a:ext uri="{FF2B5EF4-FFF2-40B4-BE49-F238E27FC236}">
                <a16:creationId xmlns:a16="http://schemas.microsoft.com/office/drawing/2014/main" id="{EEAD36D8-B8E6-7C13-C928-BDD3A477A50C}"/>
              </a:ext>
            </a:extLst>
          </p:cNvPr>
          <p:cNvSpPr/>
          <p:nvPr/>
        </p:nvSpPr>
        <p:spPr>
          <a:xfrm>
            <a:off x="10099229" y="1669009"/>
            <a:ext cx="194973" cy="194973"/>
          </a:xfrm>
          <a:prstGeom prst="diamond">
            <a:avLst/>
          </a:prstGeom>
          <a:solidFill>
            <a:srgbClr val="FF5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2BCEF91-8F8F-FD69-E5EC-0EE10A9C3E6D}"/>
              </a:ext>
            </a:extLst>
          </p:cNvPr>
          <p:cNvSpPr txBox="1"/>
          <p:nvPr/>
        </p:nvSpPr>
        <p:spPr>
          <a:xfrm>
            <a:off x="4341669" y="1584976"/>
            <a:ext cx="1504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マイルストン１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A07A734-71B1-DCCB-64C1-530C2BCC15C0}"/>
              </a:ext>
            </a:extLst>
          </p:cNvPr>
          <p:cNvSpPr txBox="1"/>
          <p:nvPr/>
        </p:nvSpPr>
        <p:spPr>
          <a:xfrm>
            <a:off x="8041336" y="1584977"/>
            <a:ext cx="153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マイルストン２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BD1B0BC-257B-4ECD-DA57-F6EA98A8D752}"/>
              </a:ext>
            </a:extLst>
          </p:cNvPr>
          <p:cNvSpPr txBox="1"/>
          <p:nvPr/>
        </p:nvSpPr>
        <p:spPr>
          <a:xfrm>
            <a:off x="10275138" y="1597489"/>
            <a:ext cx="153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マイルストン３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36642A76-DA40-B5E2-09AF-D37DA099D2BD}"/>
              </a:ext>
            </a:extLst>
          </p:cNvPr>
          <p:cNvSpPr/>
          <p:nvPr/>
        </p:nvSpPr>
        <p:spPr>
          <a:xfrm>
            <a:off x="3264505" y="2069874"/>
            <a:ext cx="2575434" cy="30521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プロジェクト１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F03A01E-807F-0EAD-7908-2BCE40E5EE95}"/>
              </a:ext>
            </a:extLst>
          </p:cNvPr>
          <p:cNvSpPr/>
          <p:nvPr/>
        </p:nvSpPr>
        <p:spPr>
          <a:xfrm>
            <a:off x="5511359" y="2616657"/>
            <a:ext cx="2211402" cy="30521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プロジェクト２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832C1D1-B405-8FD7-AE3C-189C2FD2DB14}"/>
              </a:ext>
            </a:extLst>
          </p:cNvPr>
          <p:cNvSpPr/>
          <p:nvPr/>
        </p:nvSpPr>
        <p:spPr>
          <a:xfrm>
            <a:off x="7959194" y="2337202"/>
            <a:ext cx="3075402" cy="30521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プロジェクト３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D96C8E1F-8B51-36B2-FABB-FEA2B511A2FA}"/>
              </a:ext>
            </a:extLst>
          </p:cNvPr>
          <p:cNvSpPr/>
          <p:nvPr/>
        </p:nvSpPr>
        <p:spPr>
          <a:xfrm>
            <a:off x="3749151" y="3173154"/>
            <a:ext cx="1573412" cy="305219"/>
          </a:xfrm>
          <a:prstGeom prst="roundRect">
            <a:avLst>
              <a:gd name="adj" fmla="val 50000"/>
            </a:avLst>
          </a:prstGeom>
          <a:solidFill>
            <a:srgbClr val="3399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プロジェクト４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70E1D1F0-5868-097C-1B12-3A0DC02C289C}"/>
              </a:ext>
            </a:extLst>
          </p:cNvPr>
          <p:cNvSpPr/>
          <p:nvPr/>
        </p:nvSpPr>
        <p:spPr>
          <a:xfrm>
            <a:off x="5651142" y="3345609"/>
            <a:ext cx="1876631" cy="305219"/>
          </a:xfrm>
          <a:prstGeom prst="roundRect">
            <a:avLst>
              <a:gd name="adj" fmla="val 50000"/>
            </a:avLst>
          </a:prstGeom>
          <a:solidFill>
            <a:srgbClr val="3399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プロジェクト５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767866F6-5EED-47D8-073C-393F2B4A75FF}"/>
              </a:ext>
            </a:extLst>
          </p:cNvPr>
          <p:cNvSpPr/>
          <p:nvPr/>
        </p:nvSpPr>
        <p:spPr>
          <a:xfrm>
            <a:off x="6556657" y="3844447"/>
            <a:ext cx="4721980" cy="305219"/>
          </a:xfrm>
          <a:prstGeom prst="roundRect">
            <a:avLst>
              <a:gd name="adj" fmla="val 50000"/>
            </a:avLst>
          </a:prstGeom>
          <a:solidFill>
            <a:srgbClr val="3399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>
                <a:solidFill>
                  <a:schemeClr val="bg1"/>
                </a:solidFill>
              </a:rPr>
              <a:t>プロジェクト６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BC3458FC-F2C6-C696-D86F-50BEAB72D61E}"/>
              </a:ext>
            </a:extLst>
          </p:cNvPr>
          <p:cNvSpPr/>
          <p:nvPr/>
        </p:nvSpPr>
        <p:spPr>
          <a:xfrm>
            <a:off x="2995175" y="4428628"/>
            <a:ext cx="1573412" cy="305219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プロジェクト７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A2E7C8BD-5958-97C8-E621-1F7E2041467C}"/>
              </a:ext>
            </a:extLst>
          </p:cNvPr>
          <p:cNvSpPr/>
          <p:nvPr/>
        </p:nvSpPr>
        <p:spPr>
          <a:xfrm>
            <a:off x="9746481" y="4462069"/>
            <a:ext cx="1573412" cy="305219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プロジェクト９</a:t>
            </a: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C1D865EA-58DB-346F-5A2D-FE03F02ED966}"/>
              </a:ext>
            </a:extLst>
          </p:cNvPr>
          <p:cNvSpPr/>
          <p:nvPr/>
        </p:nvSpPr>
        <p:spPr>
          <a:xfrm>
            <a:off x="3661813" y="4894389"/>
            <a:ext cx="6244188" cy="305219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プロジェクト８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2833F2A1-A3DC-BDC5-BD55-83F052089B32}"/>
              </a:ext>
            </a:extLst>
          </p:cNvPr>
          <p:cNvSpPr/>
          <p:nvPr/>
        </p:nvSpPr>
        <p:spPr>
          <a:xfrm>
            <a:off x="3887585" y="5571714"/>
            <a:ext cx="2825535" cy="305219"/>
          </a:xfrm>
          <a:prstGeom prst="roundRect">
            <a:avLst>
              <a:gd name="adj" fmla="val 50000"/>
            </a:avLst>
          </a:prstGeom>
          <a:solidFill>
            <a:srgbClr val="FF5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プロジェクト１０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53879314-AF6B-E53C-45A2-AEBCFDD6B4D2}"/>
              </a:ext>
            </a:extLst>
          </p:cNvPr>
          <p:cNvSpPr/>
          <p:nvPr/>
        </p:nvSpPr>
        <p:spPr>
          <a:xfrm>
            <a:off x="6783907" y="6031959"/>
            <a:ext cx="4136310" cy="305219"/>
          </a:xfrm>
          <a:prstGeom prst="roundRect">
            <a:avLst>
              <a:gd name="adj" fmla="val 50000"/>
            </a:avLst>
          </a:prstGeom>
          <a:solidFill>
            <a:srgbClr val="FF5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プロジェクト１１</a:t>
            </a:r>
          </a:p>
        </p:txBody>
      </p:sp>
    </p:spTree>
    <p:extLst>
      <p:ext uri="{BB962C8B-B14F-4D97-AF65-F5344CB8AC3E}">
        <p14:creationId xmlns:p14="http://schemas.microsoft.com/office/powerpoint/2010/main" val="156348146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58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Calibri</vt:lpstr>
      <vt:lpstr>Calibri Light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67</cp:revision>
  <dcterms:created xsi:type="dcterms:W3CDTF">2022-02-19T21:04:35Z</dcterms:created>
  <dcterms:modified xsi:type="dcterms:W3CDTF">2024-02-01T15:04:04Z</dcterms:modified>
</cp:coreProperties>
</file>