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CC00"/>
    <a:srgbClr val="00CC99"/>
    <a:srgbClr val="0099CC"/>
    <a:srgbClr val="3399FF"/>
    <a:srgbClr val="FF5050"/>
    <a:srgbClr val="33CCFF"/>
    <a:srgbClr val="66CCFF"/>
    <a:srgbClr val="FF9933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3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219F004-2781-E4EC-6697-80C040D161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685366"/>
              </p:ext>
            </p:extLst>
          </p:nvPr>
        </p:nvGraphicFramePr>
        <p:xfrm>
          <a:off x="2909455" y="1039090"/>
          <a:ext cx="8548256" cy="5493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064">
                  <a:extLst>
                    <a:ext uri="{9D8B030D-6E8A-4147-A177-3AD203B41FA5}">
                      <a16:colId xmlns:a16="http://schemas.microsoft.com/office/drawing/2014/main" val="391822592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954689235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495159996"/>
                    </a:ext>
                  </a:extLst>
                </a:gridCol>
                <a:gridCol w="2137064">
                  <a:extLst>
                    <a:ext uri="{9D8B030D-6E8A-4147-A177-3AD203B41FA5}">
                      <a16:colId xmlns:a16="http://schemas.microsoft.com/office/drawing/2014/main" val="1817758778"/>
                    </a:ext>
                  </a:extLst>
                </a:gridCol>
              </a:tblGrid>
              <a:tr h="5542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Ｑ１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Ｑ２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Ｑ３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/>
                        <a:t>Ｑ４</a:t>
                      </a:r>
                    </a:p>
                  </a:txBody>
                  <a:tcPr anchor="ctr" anchorCtr="1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32099"/>
                  </a:ext>
                </a:extLst>
              </a:tr>
              <a:tr h="31293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95809"/>
                  </a:ext>
                </a:extLst>
              </a:tr>
              <a:tr h="457341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75376"/>
                  </a:ext>
                </a:extLst>
              </a:tr>
            </a:tbl>
          </a:graphicData>
        </a:graphic>
      </p:graphicFrame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C7B97640-3EEE-EA42-6AD7-6A302ADB4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77752"/>
              </p:ext>
            </p:extLst>
          </p:nvPr>
        </p:nvGraphicFramePr>
        <p:xfrm>
          <a:off x="728101" y="1936043"/>
          <a:ext cx="2175163" cy="4607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5163">
                  <a:extLst>
                    <a:ext uri="{9D8B030D-6E8A-4147-A177-3AD203B41FA5}">
                      <a16:colId xmlns:a16="http://schemas.microsoft.com/office/drawing/2014/main" val="303515026"/>
                    </a:ext>
                  </a:extLst>
                </a:gridCol>
              </a:tblGrid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部署１</a:t>
                      </a:r>
                    </a:p>
                  </a:txBody>
                  <a:tcPr anchor="ctr" anchorCtr="1">
                    <a:solidFill>
                      <a:srgbClr val="33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1183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部署２</a:t>
                      </a:r>
                    </a:p>
                  </a:txBody>
                  <a:tcPr anchor="ctr" anchorCtr="1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27514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部署３</a:t>
                      </a:r>
                    </a:p>
                  </a:txBody>
                  <a:tcPr anchor="ctr" anchorCtr="1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19658"/>
                  </a:ext>
                </a:extLst>
              </a:tr>
              <a:tr h="11518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bg1"/>
                          </a:solidFill>
                        </a:rPr>
                        <a:t>部署４</a:t>
                      </a:r>
                    </a:p>
                  </a:txBody>
                  <a:tcPr anchor="ctr" anchorCtr="1"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91210"/>
                  </a:ext>
                </a:extLst>
              </a:tr>
            </a:tbl>
          </a:graphicData>
        </a:graphic>
      </p:graphicFrame>
      <p:sp>
        <p:nvSpPr>
          <p:cNvPr id="12" name="タイトル 1">
            <a:extLst>
              <a:ext uri="{FF2B5EF4-FFF2-40B4-BE49-F238E27FC236}">
                <a16:creationId xmlns:a16="http://schemas.microsoft.com/office/drawing/2014/main" id="{52ADC70D-7B96-B646-95EA-7FB820DE3331}"/>
              </a:ext>
            </a:extLst>
          </p:cNvPr>
          <p:cNvSpPr txBox="1">
            <a:spLocks/>
          </p:cNvSpPr>
          <p:nvPr/>
        </p:nvSpPr>
        <p:spPr>
          <a:xfrm>
            <a:off x="966360" y="367704"/>
            <a:ext cx="10259279" cy="5047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年度 年間計画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4B455BFF-E1B8-99A2-EA7D-B56A42814DE1}"/>
              </a:ext>
            </a:extLst>
          </p:cNvPr>
          <p:cNvSpPr txBox="1">
            <a:spLocks/>
          </p:cNvSpPr>
          <p:nvPr/>
        </p:nvSpPr>
        <p:spPr>
          <a:xfrm>
            <a:off x="8891711" y="320096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 □□部</a:t>
            </a:r>
          </a:p>
        </p:txBody>
      </p:sp>
      <p:sp>
        <p:nvSpPr>
          <p:cNvPr id="14" name="ひし形 13">
            <a:extLst>
              <a:ext uri="{FF2B5EF4-FFF2-40B4-BE49-F238E27FC236}">
                <a16:creationId xmlns:a16="http://schemas.microsoft.com/office/drawing/2014/main" id="{A9B945AC-98C9-AF55-F42A-D16873B25B46}"/>
              </a:ext>
            </a:extLst>
          </p:cNvPr>
          <p:cNvSpPr/>
          <p:nvPr/>
        </p:nvSpPr>
        <p:spPr>
          <a:xfrm>
            <a:off x="4209571" y="1656767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ひし形 14">
            <a:extLst>
              <a:ext uri="{FF2B5EF4-FFF2-40B4-BE49-F238E27FC236}">
                <a16:creationId xmlns:a16="http://schemas.microsoft.com/office/drawing/2014/main" id="{439365CC-AF3E-6D81-226D-FD09CF0A99BC}"/>
              </a:ext>
            </a:extLst>
          </p:cNvPr>
          <p:cNvSpPr/>
          <p:nvPr/>
        </p:nvSpPr>
        <p:spPr>
          <a:xfrm>
            <a:off x="7884943" y="1656767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ひし形 15">
            <a:extLst>
              <a:ext uri="{FF2B5EF4-FFF2-40B4-BE49-F238E27FC236}">
                <a16:creationId xmlns:a16="http://schemas.microsoft.com/office/drawing/2014/main" id="{EEAD36D8-B8E6-7C13-C928-BDD3A477A50C}"/>
              </a:ext>
            </a:extLst>
          </p:cNvPr>
          <p:cNvSpPr/>
          <p:nvPr/>
        </p:nvSpPr>
        <p:spPr>
          <a:xfrm>
            <a:off x="10099229" y="1669009"/>
            <a:ext cx="194973" cy="194973"/>
          </a:xfrm>
          <a:prstGeom prst="diamond">
            <a:avLst/>
          </a:prstGeom>
          <a:solidFill>
            <a:srgbClr val="FF5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2BCEF91-8F8F-FD69-E5EC-0EE10A9C3E6D}"/>
              </a:ext>
            </a:extLst>
          </p:cNvPr>
          <p:cNvSpPr txBox="1"/>
          <p:nvPr/>
        </p:nvSpPr>
        <p:spPr>
          <a:xfrm>
            <a:off x="4341669" y="1584976"/>
            <a:ext cx="15044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A07A734-71B1-DCCB-64C1-530C2BCC15C0}"/>
              </a:ext>
            </a:extLst>
          </p:cNvPr>
          <p:cNvSpPr txBox="1"/>
          <p:nvPr/>
        </p:nvSpPr>
        <p:spPr>
          <a:xfrm>
            <a:off x="8041336" y="1584977"/>
            <a:ext cx="153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マイルストン２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BD1B0BC-257B-4ECD-DA57-F6EA98A8D752}"/>
              </a:ext>
            </a:extLst>
          </p:cNvPr>
          <p:cNvSpPr txBox="1"/>
          <p:nvPr/>
        </p:nvSpPr>
        <p:spPr>
          <a:xfrm>
            <a:off x="10275138" y="1597489"/>
            <a:ext cx="153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マイルストン３</a:t>
            </a:r>
          </a:p>
        </p:txBody>
      </p:sp>
      <p:sp>
        <p:nvSpPr>
          <p:cNvPr id="20" name="矢印: 山形 19">
            <a:extLst>
              <a:ext uri="{FF2B5EF4-FFF2-40B4-BE49-F238E27FC236}">
                <a16:creationId xmlns:a16="http://schemas.microsoft.com/office/drawing/2014/main" id="{8731F8B7-6E9F-1E37-1AD3-DA279C1D839F}"/>
              </a:ext>
            </a:extLst>
          </p:cNvPr>
          <p:cNvSpPr/>
          <p:nvPr/>
        </p:nvSpPr>
        <p:spPr>
          <a:xfrm>
            <a:off x="3075709" y="2027045"/>
            <a:ext cx="2575434" cy="335587"/>
          </a:xfrm>
          <a:prstGeom prst="chevron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</a:t>
            </a:r>
          </a:p>
        </p:txBody>
      </p:sp>
      <p:sp>
        <p:nvSpPr>
          <p:cNvPr id="21" name="矢印: 山形 20">
            <a:extLst>
              <a:ext uri="{FF2B5EF4-FFF2-40B4-BE49-F238E27FC236}">
                <a16:creationId xmlns:a16="http://schemas.microsoft.com/office/drawing/2014/main" id="{0C0D8FB2-A01C-C347-B7E5-3DCEBDDE518E}"/>
              </a:ext>
            </a:extLst>
          </p:cNvPr>
          <p:cNvSpPr/>
          <p:nvPr/>
        </p:nvSpPr>
        <p:spPr>
          <a:xfrm>
            <a:off x="5327617" y="2572930"/>
            <a:ext cx="2200157" cy="338554"/>
          </a:xfrm>
          <a:prstGeom prst="chevron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プロジェクト２</a:t>
            </a:r>
          </a:p>
        </p:txBody>
      </p:sp>
      <p:sp>
        <p:nvSpPr>
          <p:cNvPr id="22" name="矢印: 山形 21">
            <a:extLst>
              <a:ext uri="{FF2B5EF4-FFF2-40B4-BE49-F238E27FC236}">
                <a16:creationId xmlns:a16="http://schemas.microsoft.com/office/drawing/2014/main" id="{3EE3A6D6-A810-57A2-B663-21DB0201E650}"/>
              </a:ext>
            </a:extLst>
          </p:cNvPr>
          <p:cNvSpPr/>
          <p:nvPr/>
        </p:nvSpPr>
        <p:spPr>
          <a:xfrm>
            <a:off x="7772399" y="2294186"/>
            <a:ext cx="3020291" cy="338554"/>
          </a:xfrm>
          <a:prstGeom prst="chevron">
            <a:avLst/>
          </a:prstGeom>
          <a:solidFill>
            <a:srgbClr val="3399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プロジェクト３</a:t>
            </a:r>
          </a:p>
        </p:txBody>
      </p:sp>
      <p:sp>
        <p:nvSpPr>
          <p:cNvPr id="23" name="矢印: 山形 22">
            <a:extLst>
              <a:ext uri="{FF2B5EF4-FFF2-40B4-BE49-F238E27FC236}">
                <a16:creationId xmlns:a16="http://schemas.microsoft.com/office/drawing/2014/main" id="{C1676A15-6CF1-C939-F4E5-73A411162CE4}"/>
              </a:ext>
            </a:extLst>
          </p:cNvPr>
          <p:cNvSpPr/>
          <p:nvPr/>
        </p:nvSpPr>
        <p:spPr>
          <a:xfrm>
            <a:off x="3781882" y="3100699"/>
            <a:ext cx="1540681" cy="335587"/>
          </a:xfrm>
          <a:prstGeom prst="chevron">
            <a:avLst/>
          </a:prstGeom>
          <a:solidFill>
            <a:srgbClr val="00CC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プロジェクト４</a:t>
            </a:r>
          </a:p>
        </p:txBody>
      </p:sp>
      <p:sp>
        <p:nvSpPr>
          <p:cNvPr id="24" name="矢印: 山形 23">
            <a:extLst>
              <a:ext uri="{FF2B5EF4-FFF2-40B4-BE49-F238E27FC236}">
                <a16:creationId xmlns:a16="http://schemas.microsoft.com/office/drawing/2014/main" id="{245CE9EC-CB0B-CED2-A436-161B7569FCAE}"/>
              </a:ext>
            </a:extLst>
          </p:cNvPr>
          <p:cNvSpPr/>
          <p:nvPr/>
        </p:nvSpPr>
        <p:spPr>
          <a:xfrm>
            <a:off x="5691536" y="3288092"/>
            <a:ext cx="1836238" cy="338554"/>
          </a:xfrm>
          <a:prstGeom prst="chevron">
            <a:avLst/>
          </a:prstGeom>
          <a:solidFill>
            <a:srgbClr val="00CC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プロジェクト５</a:t>
            </a:r>
          </a:p>
        </p:txBody>
      </p:sp>
      <p:sp>
        <p:nvSpPr>
          <p:cNvPr id="25" name="矢印: 山形 24">
            <a:extLst>
              <a:ext uri="{FF2B5EF4-FFF2-40B4-BE49-F238E27FC236}">
                <a16:creationId xmlns:a16="http://schemas.microsoft.com/office/drawing/2014/main" id="{AE0BFC33-A129-1AF1-2685-CE365ACCE105}"/>
              </a:ext>
            </a:extLst>
          </p:cNvPr>
          <p:cNvSpPr/>
          <p:nvPr/>
        </p:nvSpPr>
        <p:spPr>
          <a:xfrm>
            <a:off x="6556657" y="3769455"/>
            <a:ext cx="4668982" cy="338554"/>
          </a:xfrm>
          <a:prstGeom prst="chevron">
            <a:avLst/>
          </a:prstGeom>
          <a:solidFill>
            <a:srgbClr val="00CC99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プロジェクト６</a:t>
            </a:r>
          </a:p>
        </p:txBody>
      </p:sp>
      <p:sp>
        <p:nvSpPr>
          <p:cNvPr id="26" name="矢印: 山形 25">
            <a:extLst>
              <a:ext uri="{FF2B5EF4-FFF2-40B4-BE49-F238E27FC236}">
                <a16:creationId xmlns:a16="http://schemas.microsoft.com/office/drawing/2014/main" id="{7E7FFB7A-F244-6B0C-EBF5-8F031F1BD4FE}"/>
              </a:ext>
            </a:extLst>
          </p:cNvPr>
          <p:cNvSpPr/>
          <p:nvPr/>
        </p:nvSpPr>
        <p:spPr>
          <a:xfrm>
            <a:off x="3011541" y="4250788"/>
            <a:ext cx="1540681" cy="335587"/>
          </a:xfrm>
          <a:prstGeom prst="chevron">
            <a:avLst/>
          </a:prstGeom>
          <a:solidFill>
            <a:srgbClr val="FFCC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プロジェクト７</a:t>
            </a:r>
          </a:p>
        </p:txBody>
      </p:sp>
      <p:sp>
        <p:nvSpPr>
          <p:cNvPr id="27" name="矢印: 山形 26">
            <a:extLst>
              <a:ext uri="{FF2B5EF4-FFF2-40B4-BE49-F238E27FC236}">
                <a16:creationId xmlns:a16="http://schemas.microsoft.com/office/drawing/2014/main" id="{3DFD09B6-0901-D338-1D8E-513C68E53AA4}"/>
              </a:ext>
            </a:extLst>
          </p:cNvPr>
          <p:cNvSpPr/>
          <p:nvPr/>
        </p:nvSpPr>
        <p:spPr>
          <a:xfrm>
            <a:off x="3661813" y="4711033"/>
            <a:ext cx="6244188" cy="338554"/>
          </a:xfrm>
          <a:prstGeom prst="chevron">
            <a:avLst/>
          </a:prstGeom>
          <a:solidFill>
            <a:srgbClr val="FFCC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プロジェクト８</a:t>
            </a:r>
          </a:p>
        </p:txBody>
      </p:sp>
      <p:sp>
        <p:nvSpPr>
          <p:cNvPr id="28" name="矢印: 山形 27">
            <a:extLst>
              <a:ext uri="{FF2B5EF4-FFF2-40B4-BE49-F238E27FC236}">
                <a16:creationId xmlns:a16="http://schemas.microsoft.com/office/drawing/2014/main" id="{E8F8507C-53D5-0950-FA6C-D9782E40E3F3}"/>
              </a:ext>
            </a:extLst>
          </p:cNvPr>
          <p:cNvSpPr/>
          <p:nvPr/>
        </p:nvSpPr>
        <p:spPr>
          <a:xfrm>
            <a:off x="9746481" y="4271932"/>
            <a:ext cx="1532156" cy="338554"/>
          </a:xfrm>
          <a:prstGeom prst="chevron">
            <a:avLst/>
          </a:prstGeom>
          <a:solidFill>
            <a:srgbClr val="FFCC00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プロジェクト９</a:t>
            </a:r>
          </a:p>
        </p:txBody>
      </p:sp>
      <p:sp>
        <p:nvSpPr>
          <p:cNvPr id="29" name="矢印: 山形 28">
            <a:extLst>
              <a:ext uri="{FF2B5EF4-FFF2-40B4-BE49-F238E27FC236}">
                <a16:creationId xmlns:a16="http://schemas.microsoft.com/office/drawing/2014/main" id="{594516B7-E383-C679-B963-FF4E76319C40}"/>
              </a:ext>
            </a:extLst>
          </p:cNvPr>
          <p:cNvSpPr/>
          <p:nvPr/>
        </p:nvSpPr>
        <p:spPr>
          <a:xfrm>
            <a:off x="5075773" y="5460058"/>
            <a:ext cx="2809170" cy="335587"/>
          </a:xfrm>
          <a:prstGeom prst="chevron">
            <a:avLst/>
          </a:prstGeom>
          <a:solidFill>
            <a:srgbClr val="FF7C8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プロジェクト１０</a:t>
            </a:r>
          </a:p>
        </p:txBody>
      </p:sp>
      <p:sp>
        <p:nvSpPr>
          <p:cNvPr id="30" name="矢印: 山形 29">
            <a:extLst>
              <a:ext uri="{FF2B5EF4-FFF2-40B4-BE49-F238E27FC236}">
                <a16:creationId xmlns:a16="http://schemas.microsoft.com/office/drawing/2014/main" id="{1AE708AA-6FA4-6712-A3D8-5E4B5F51FA35}"/>
              </a:ext>
            </a:extLst>
          </p:cNvPr>
          <p:cNvSpPr/>
          <p:nvPr/>
        </p:nvSpPr>
        <p:spPr>
          <a:xfrm>
            <a:off x="7183584" y="5920303"/>
            <a:ext cx="4095053" cy="338554"/>
          </a:xfrm>
          <a:prstGeom prst="chevron">
            <a:avLst/>
          </a:prstGeom>
          <a:solidFill>
            <a:srgbClr val="FF7C8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プロジェクト１１</a:t>
            </a:r>
          </a:p>
        </p:txBody>
      </p:sp>
    </p:spTree>
    <p:extLst>
      <p:ext uri="{BB962C8B-B14F-4D97-AF65-F5344CB8AC3E}">
        <p14:creationId xmlns:p14="http://schemas.microsoft.com/office/powerpoint/2010/main" val="15634814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58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51</cp:revision>
  <dcterms:created xsi:type="dcterms:W3CDTF">2022-02-19T21:04:35Z</dcterms:created>
  <dcterms:modified xsi:type="dcterms:W3CDTF">2024-02-01T14:55:45Z</dcterms:modified>
</cp:coreProperties>
</file>