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9900"/>
    <a:srgbClr val="339966"/>
    <a:srgbClr val="0099CC"/>
    <a:srgbClr val="3399FF"/>
    <a:srgbClr val="FF7C80"/>
    <a:srgbClr val="FFCC00"/>
    <a:srgbClr val="00CC99"/>
    <a:srgbClr val="33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8A44ED-BB6E-43B2-9D0E-EC2349322875}" v="70" dt="2022-02-19T21:53:07.463"/>
    <p1510:client id="{B6CB9895-93AB-4860-A58E-2DF1DB88A501}" v="9" dt="2022-02-19T22:01:14.9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誠雄 今村" userId="4b57f4ab-bbd7-45a8-8d72-5e27991254c3" providerId="ADAL" clId="{B6CB9895-93AB-4860-A58E-2DF1DB88A501}"/>
    <pc:docChg chg="undo custSel modSld">
      <pc:chgData name="誠雄 今村" userId="4b57f4ab-bbd7-45a8-8d72-5e27991254c3" providerId="ADAL" clId="{B6CB9895-93AB-4860-A58E-2DF1DB88A501}" dt="2022-02-20T06:35:06.379" v="63" actId="14100"/>
      <pc:docMkLst>
        <pc:docMk/>
      </pc:docMkLst>
      <pc:sldChg chg="addSp delSp modSp mod">
        <pc:chgData name="誠雄 今村" userId="4b57f4ab-bbd7-45a8-8d72-5e27991254c3" providerId="ADAL" clId="{B6CB9895-93AB-4860-A58E-2DF1DB88A501}" dt="2022-02-20T06:35:06.379" v="63" actId="14100"/>
        <pc:sldMkLst>
          <pc:docMk/>
          <pc:sldMk cId="3807928739" sldId="256"/>
        </pc:sldMkLst>
        <pc:spChg chg="mod">
          <ac:chgData name="誠雄 今村" userId="4b57f4ab-bbd7-45a8-8d72-5e27991254c3" providerId="ADAL" clId="{B6CB9895-93AB-4860-A58E-2DF1DB88A501}" dt="2022-02-19T22:01:03.392" v="2"/>
          <ac:spMkLst>
            <pc:docMk/>
            <pc:sldMk cId="3807928739" sldId="256"/>
            <ac:spMk id="2" creationId="{B48B5F23-59C3-4318-8003-0E20AAEE2D93}"/>
          </ac:spMkLst>
        </pc:spChg>
        <pc:spChg chg="add del mod">
          <ac:chgData name="誠雄 今村" userId="4b57f4ab-bbd7-45a8-8d72-5e27991254c3" providerId="ADAL" clId="{B6CB9895-93AB-4860-A58E-2DF1DB88A501}" dt="2022-02-20T06:34:08.627" v="43" actId="21"/>
          <ac:spMkLst>
            <pc:docMk/>
            <pc:sldMk cId="3807928739" sldId="256"/>
            <ac:spMk id="3" creationId="{9E677C6E-BB07-47F1-92A5-2D9380994B88}"/>
          </ac:spMkLst>
        </pc:spChg>
        <pc:spChg chg="mod">
          <ac:chgData name="誠雄 今村" userId="4b57f4ab-bbd7-45a8-8d72-5e27991254c3" providerId="ADAL" clId="{B6CB9895-93AB-4860-A58E-2DF1DB88A501}" dt="2022-02-20T06:35:06.379" v="63" actId="14100"/>
          <ac:spMkLst>
            <pc:docMk/>
            <pc:sldMk cId="3807928739" sldId="256"/>
            <ac:spMk id="4" creationId="{B2C3A825-4B20-416B-B90A-AA4C760694C1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5" creationId="{928C2CFB-0B97-49C8-A3B5-A055E0F0408E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6" creationId="{EFF00361-9021-4A54-A5EA-BF378F4D21D3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7" creationId="{7B8650F6-6B83-4D6A-8E5C-5604C7F83AF4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9" creationId="{C92704E1-FF19-48F4-9471-50F246ABBE0B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0" creationId="{734D3B43-2946-4730-A1E0-EE1CBD8C69A5}"/>
          </ac:spMkLst>
        </pc:spChg>
        <pc:spChg chg="mod">
          <ac:chgData name="誠雄 今村" userId="4b57f4ab-bbd7-45a8-8d72-5e27991254c3" providerId="ADAL" clId="{B6CB9895-93AB-4860-A58E-2DF1DB88A501}" dt="2022-02-19T22:02:50.937" v="11" actId="14100"/>
          <ac:spMkLst>
            <pc:docMk/>
            <pc:sldMk cId="3807928739" sldId="256"/>
            <ac:spMk id="12" creationId="{2A3A2D54-6179-437B-95D0-B3B5E7790439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13" creationId="{22FFC240-CA10-49FA-863A-AC92FA1F36B0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5" creationId="{12EA81CB-D1C6-4DE9-862B-811A2BD411E7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6" creationId="{5282866C-D29C-4E39-B2FD-07308AAEBFD5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7" creationId="{8F91460D-3E24-4299-8971-9DD4BE96B654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8" creationId="{1E0EC16F-E622-4106-B602-4ADF5519E7CC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9" creationId="{726BB243-8D24-477A-B656-C4830A8BD7B0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0" creationId="{F6993060-B955-4DEB-BEAB-6568C1350B62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21" creationId="{F0965881-38C7-4A72-A7B5-BC6FF6FD0760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2" creationId="{A6931616-6871-43B3-B2A0-A40C5B5CE23D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23" creationId="{AC63CD11-C387-4023-8FB8-2E91D2E7962D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4" creationId="{96863950-B33C-4A1B-B58B-CDB0D7854294}"/>
          </ac:spMkLst>
        </pc:spChg>
      </pc:sldChg>
    </pc:docChg>
  </pc:docChgLst>
  <pc:docChgLst>
    <pc:chgData name="誠雄 今村" userId="4b57f4ab-bbd7-45a8-8d72-5e27991254c3" providerId="ADAL" clId="{9F8A44ED-BB6E-43B2-9D0E-EC2349322875}"/>
    <pc:docChg chg="undo custSel addSld modSld">
      <pc:chgData name="誠雄 今村" userId="4b57f4ab-bbd7-45a8-8d72-5e27991254c3" providerId="ADAL" clId="{9F8A44ED-BB6E-43B2-9D0E-EC2349322875}" dt="2022-02-19T21:56:21.017" v="1517" actId="1038"/>
      <pc:docMkLst>
        <pc:docMk/>
      </pc:docMkLst>
      <pc:sldChg chg="addSp delSp modSp new mod setBg">
        <pc:chgData name="誠雄 今村" userId="4b57f4ab-bbd7-45a8-8d72-5e27991254c3" providerId="ADAL" clId="{9F8A44ED-BB6E-43B2-9D0E-EC2349322875}" dt="2022-02-19T21:56:21.017" v="1517" actId="1038"/>
        <pc:sldMkLst>
          <pc:docMk/>
          <pc:sldMk cId="3807928739" sldId="256"/>
        </pc:sldMkLst>
        <pc:spChg chg="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" creationId="{B48B5F23-59C3-4318-8003-0E20AAEE2D93}"/>
          </ac:spMkLst>
        </pc:spChg>
        <pc:spChg chg="del">
          <ac:chgData name="誠雄 今村" userId="4b57f4ab-bbd7-45a8-8d72-5e27991254c3" providerId="ADAL" clId="{9F8A44ED-BB6E-43B2-9D0E-EC2349322875}" dt="2022-02-19T21:15:14.623" v="67" actId="21"/>
          <ac:spMkLst>
            <pc:docMk/>
            <pc:sldMk cId="3807928739" sldId="256"/>
            <ac:spMk id="3" creationId="{684C7D2E-C7F9-44FD-BB7E-9A8061DDB72B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4" creationId="{B2C3A825-4B20-416B-B90A-AA4C760694C1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5" creationId="{928C2CFB-0B97-49C8-A3B5-A055E0F0408E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6" creationId="{EFF00361-9021-4A54-A5EA-BF378F4D21D3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7" creationId="{7B8650F6-6B83-4D6A-8E5C-5604C7F83AF4}"/>
          </ac:spMkLst>
        </pc:spChg>
        <pc:spChg chg="add del mod">
          <ac:chgData name="誠雄 今村" userId="4b57f4ab-bbd7-45a8-8d72-5e27991254c3" providerId="ADAL" clId="{9F8A44ED-BB6E-43B2-9D0E-EC2349322875}" dt="2022-02-19T21:06:20.864" v="20"/>
          <ac:spMkLst>
            <pc:docMk/>
            <pc:sldMk cId="3807928739" sldId="256"/>
            <ac:spMk id="8" creationId="{F3AF16E4-FC39-4EB3-AE74-7ABD420EE26E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9" creationId="{C92704E1-FF19-48F4-9471-50F246ABBE0B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0" creationId="{734D3B43-2946-4730-A1E0-EE1CBD8C69A5}"/>
          </ac:spMkLst>
        </pc:spChg>
        <pc:spChg chg="add del mod">
          <ac:chgData name="誠雄 今村" userId="4b57f4ab-bbd7-45a8-8d72-5e27991254c3" providerId="ADAL" clId="{9F8A44ED-BB6E-43B2-9D0E-EC2349322875}" dt="2022-02-19T21:30:42.357" v="384" actId="478"/>
          <ac:spMkLst>
            <pc:docMk/>
            <pc:sldMk cId="3807928739" sldId="256"/>
            <ac:spMk id="11" creationId="{4E643733-BC83-4C09-AF59-839DA7310D31}"/>
          </ac:spMkLst>
        </pc:spChg>
        <pc:spChg chg="add mod">
          <ac:chgData name="誠雄 今村" userId="4b57f4ab-bbd7-45a8-8d72-5e27991254c3" providerId="ADAL" clId="{9F8A44ED-BB6E-43B2-9D0E-EC2349322875}" dt="2022-02-19T21:56:06.614" v="1510" actId="6549"/>
          <ac:spMkLst>
            <pc:docMk/>
            <pc:sldMk cId="3807928739" sldId="256"/>
            <ac:spMk id="12" creationId="{2A3A2D54-6179-437B-95D0-B3B5E7790439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3" creationId="{22FFC240-CA10-49FA-863A-AC92FA1F36B0}"/>
          </ac:spMkLst>
        </pc:spChg>
        <pc:spChg chg="add mod">
          <ac:chgData name="誠雄 今村" userId="4b57f4ab-bbd7-45a8-8d72-5e27991254c3" providerId="ADAL" clId="{9F8A44ED-BB6E-43B2-9D0E-EC2349322875}" dt="2022-02-19T21:30:56.752" v="397" actId="571"/>
          <ac:spMkLst>
            <pc:docMk/>
            <pc:sldMk cId="3807928739" sldId="256"/>
            <ac:spMk id="14" creationId="{461AC094-F343-4543-B50B-009DEEBEA367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5" creationId="{12EA81CB-D1C6-4DE9-862B-811A2BD411E7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6" creationId="{5282866C-D29C-4E39-B2FD-07308AAEBFD5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7" creationId="{8F91460D-3E24-4299-8971-9DD4BE96B654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8" creationId="{1E0EC16F-E622-4106-B602-4ADF5519E7CC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9" creationId="{726BB243-8D24-477A-B656-C4830A8BD7B0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0" creationId="{F6993060-B955-4DEB-BEAB-6568C1350B62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1" creationId="{F0965881-38C7-4A72-A7B5-BC6FF6FD0760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2" creationId="{A6931616-6871-43B3-B2A0-A40C5B5CE23D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3" creationId="{AC63CD11-C387-4023-8FB8-2E91D2E7962D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4" creationId="{96863950-B33C-4A1B-B58B-CDB0D785429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4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85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76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55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61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80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4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1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04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98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33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4F285AE-9C8A-4168-9596-09350D96BEDE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53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6219F004-2781-E4EC-6697-80C040D161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685366"/>
              </p:ext>
            </p:extLst>
          </p:nvPr>
        </p:nvGraphicFramePr>
        <p:xfrm>
          <a:off x="2909455" y="1039090"/>
          <a:ext cx="8548256" cy="5493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7064">
                  <a:extLst>
                    <a:ext uri="{9D8B030D-6E8A-4147-A177-3AD203B41FA5}">
                      <a16:colId xmlns:a16="http://schemas.microsoft.com/office/drawing/2014/main" val="3918225925"/>
                    </a:ext>
                  </a:extLst>
                </a:gridCol>
                <a:gridCol w="2137064">
                  <a:extLst>
                    <a:ext uri="{9D8B030D-6E8A-4147-A177-3AD203B41FA5}">
                      <a16:colId xmlns:a16="http://schemas.microsoft.com/office/drawing/2014/main" val="954689235"/>
                    </a:ext>
                  </a:extLst>
                </a:gridCol>
                <a:gridCol w="2137064">
                  <a:extLst>
                    <a:ext uri="{9D8B030D-6E8A-4147-A177-3AD203B41FA5}">
                      <a16:colId xmlns:a16="http://schemas.microsoft.com/office/drawing/2014/main" val="495159996"/>
                    </a:ext>
                  </a:extLst>
                </a:gridCol>
                <a:gridCol w="2137064">
                  <a:extLst>
                    <a:ext uri="{9D8B030D-6E8A-4147-A177-3AD203B41FA5}">
                      <a16:colId xmlns:a16="http://schemas.microsoft.com/office/drawing/2014/main" val="1817758778"/>
                    </a:ext>
                  </a:extLst>
                </a:gridCol>
              </a:tblGrid>
              <a:tr h="5542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Ｑ１</a:t>
                      </a:r>
                    </a:p>
                  </a:txBody>
                  <a:tcPr anchor="ctr" anchorCtr="1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Ｑ２</a:t>
                      </a:r>
                    </a:p>
                  </a:txBody>
                  <a:tcPr anchor="ctr" anchorCtr="1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Ｑ３</a:t>
                      </a:r>
                    </a:p>
                  </a:txBody>
                  <a:tcPr anchor="ctr" anchorCtr="1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Ｑ４</a:t>
                      </a:r>
                    </a:p>
                  </a:txBody>
                  <a:tcPr anchor="ctr" anchorCtr="1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232099"/>
                  </a:ext>
                </a:extLst>
              </a:tr>
              <a:tr h="31293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595809"/>
                  </a:ext>
                </a:extLst>
              </a:tr>
              <a:tr h="457341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875376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C7B97640-3EEE-EA42-6AD7-6A302ADB42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750650"/>
              </p:ext>
            </p:extLst>
          </p:nvPr>
        </p:nvGraphicFramePr>
        <p:xfrm>
          <a:off x="728101" y="1936043"/>
          <a:ext cx="2175163" cy="460752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75163">
                  <a:extLst>
                    <a:ext uri="{9D8B030D-6E8A-4147-A177-3AD203B41FA5}">
                      <a16:colId xmlns:a16="http://schemas.microsoft.com/office/drawing/2014/main" val="303515026"/>
                    </a:ext>
                  </a:extLst>
                </a:gridCol>
              </a:tblGrid>
              <a:tr h="11518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</a:rPr>
                        <a:t>＊＊＊</a:t>
                      </a:r>
                    </a:p>
                  </a:txBody>
                  <a:tcPr anchor="ctr" anchorCtr="1">
                    <a:solidFill>
                      <a:srgbClr val="33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011838"/>
                  </a:ext>
                </a:extLst>
              </a:tr>
              <a:tr h="11518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</a:rPr>
                        <a:t>＊＊＊</a:t>
                      </a:r>
                    </a:p>
                  </a:txBody>
                  <a:tcPr anchor="ctr" anchorCtr="1"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27514"/>
                  </a:ext>
                </a:extLst>
              </a:tr>
              <a:tr h="11518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</a:rPr>
                        <a:t>＊＊＊</a:t>
                      </a:r>
                    </a:p>
                  </a:txBody>
                  <a:tcPr anchor="ctr" anchorCtr="1"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319658"/>
                  </a:ext>
                </a:extLst>
              </a:tr>
              <a:tr h="11518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</a:rPr>
                        <a:t>＊＊＊</a:t>
                      </a:r>
                    </a:p>
                  </a:txBody>
                  <a:tcPr anchor="ctr" anchorCtr="1"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691210"/>
                  </a:ext>
                </a:extLst>
              </a:tr>
            </a:tbl>
          </a:graphicData>
        </a:graphic>
      </p:graphicFrame>
      <p:sp>
        <p:nvSpPr>
          <p:cNvPr id="12" name="タイトル 1">
            <a:extLst>
              <a:ext uri="{FF2B5EF4-FFF2-40B4-BE49-F238E27FC236}">
                <a16:creationId xmlns:a16="http://schemas.microsoft.com/office/drawing/2014/main" id="{52ADC70D-7B96-B646-95EA-7FB820DE3331}"/>
              </a:ext>
            </a:extLst>
          </p:cNvPr>
          <p:cNvSpPr txBox="1">
            <a:spLocks/>
          </p:cNvSpPr>
          <p:nvPr/>
        </p:nvSpPr>
        <p:spPr>
          <a:xfrm>
            <a:off x="966360" y="367704"/>
            <a:ext cx="10259279" cy="5047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2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202x</a:t>
            </a:r>
            <a:r>
              <a:rPr lang="ja-JP" altLang="en-US" sz="2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年度 年間計画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4B455BFF-E1B8-99A2-EA7D-B56A42814DE1}"/>
              </a:ext>
            </a:extLst>
          </p:cNvPr>
          <p:cNvSpPr txBox="1">
            <a:spLocks/>
          </p:cNvSpPr>
          <p:nvPr/>
        </p:nvSpPr>
        <p:spPr>
          <a:xfrm>
            <a:off x="8891711" y="320096"/>
            <a:ext cx="2610010" cy="5047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202x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xx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xx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□□株式会社 □□部</a:t>
            </a:r>
          </a:p>
        </p:txBody>
      </p:sp>
    </p:spTree>
    <p:extLst>
      <p:ext uri="{BB962C8B-B14F-4D97-AF65-F5344CB8AC3E}">
        <p14:creationId xmlns:p14="http://schemas.microsoft.com/office/powerpoint/2010/main" val="156348146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34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Calibri</vt:lpstr>
      <vt:lpstr>Calibri Light</vt:lpstr>
      <vt:lpstr>Wingdings 2</vt:lpstr>
      <vt:lpstr>HDOfficeLightV0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弊社サービス導入までの流れ</dc:title>
  <dc:creator>誠雄 今村</dc:creator>
  <cp:lastModifiedBy>誠雄 今村</cp:lastModifiedBy>
  <cp:revision>76</cp:revision>
  <dcterms:created xsi:type="dcterms:W3CDTF">2022-02-19T21:04:35Z</dcterms:created>
  <dcterms:modified xsi:type="dcterms:W3CDTF">2024-02-01T15:05:38Z</dcterms:modified>
</cp:coreProperties>
</file>