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4384" r:id="rId2"/>
    <p:sldMasterId id="2147484480" r:id="rId3"/>
  </p:sldMasterIdLst>
  <p:sldIdLst>
    <p:sldId id="256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94660"/>
  </p:normalViewPr>
  <p:slideViewPr>
    <p:cSldViewPr snapToGrid="0">
      <p:cViewPr>
        <p:scale>
          <a:sx n="70" d="100"/>
          <a:sy n="70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2"/>
            <a:ext cx="5143500" cy="3448755"/>
          </a:xfrm>
        </p:spPr>
        <p:txBody>
          <a:bodyPr anchor="b">
            <a:normAutofit/>
          </a:bodyPr>
          <a:lstStyle>
            <a:lvl1pPr algn="ctr">
              <a:defRPr sz="2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6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9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8955" indent="0" algn="ctr">
              <a:buNone/>
              <a:defRPr sz="1280"/>
            </a:lvl2pPr>
            <a:lvl3pPr marL="417909" indent="0" algn="ctr">
              <a:buNone/>
              <a:defRPr sz="1097"/>
            </a:lvl3pPr>
            <a:lvl4pPr marL="626864" indent="0" algn="ctr">
              <a:buNone/>
              <a:defRPr sz="914"/>
            </a:lvl4pPr>
            <a:lvl5pPr marL="835819" indent="0" algn="ctr">
              <a:buNone/>
              <a:defRPr sz="914"/>
            </a:lvl5pPr>
            <a:lvl6pPr marL="1044773" indent="0" algn="ctr">
              <a:buNone/>
              <a:defRPr sz="914"/>
            </a:lvl6pPr>
            <a:lvl7pPr marL="1253728" indent="0" algn="ctr">
              <a:buNone/>
              <a:defRPr sz="914"/>
            </a:lvl7pPr>
            <a:lvl8pPr marL="1462683" indent="0" algn="ctr">
              <a:buNone/>
              <a:defRPr sz="914"/>
            </a:lvl8pPr>
            <a:lvl9pPr marL="1671638" indent="0" algn="ctr">
              <a:buNone/>
              <a:defRPr sz="91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5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8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61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9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3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6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749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65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8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17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1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8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73500"/>
            <a:ext cx="5915025" cy="4118411"/>
          </a:xfrm>
        </p:spPr>
        <p:txBody>
          <a:bodyPr anchor="b">
            <a:normAutofit/>
          </a:bodyPr>
          <a:lstStyle>
            <a:lvl1pPr>
              <a:defRPr sz="2742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576028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09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8955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2pPr>
            <a:lvl3pPr marL="41790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3pPr>
            <a:lvl4pPr marL="62686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83581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104477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253728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46268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671638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6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7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5" y="2429342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5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3"/>
            <a:ext cx="2211705" cy="2311396"/>
          </a:xfrm>
        </p:spPr>
        <p:txBody>
          <a:bodyPr anchor="b">
            <a:normAutofit/>
          </a:bodyPr>
          <a:lstStyle>
            <a:lvl1pPr>
              <a:defRPr sz="146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2" y="1430867"/>
            <a:ext cx="3471863" cy="7044267"/>
          </a:xfrm>
        </p:spPr>
        <p:txBody>
          <a:bodyPr/>
          <a:lstStyle>
            <a:lvl1pPr>
              <a:defRPr sz="1463"/>
            </a:lvl1pPr>
            <a:lvl2pPr>
              <a:defRPr sz="1280"/>
            </a:lvl2pPr>
            <a:lvl3pPr>
              <a:defRPr sz="109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801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731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0"/>
            <a:ext cx="2211705" cy="2311400"/>
          </a:xfrm>
        </p:spPr>
        <p:txBody>
          <a:bodyPr anchor="b">
            <a:normAutofit/>
          </a:bodyPr>
          <a:lstStyle>
            <a:lvl1pPr>
              <a:defRPr sz="1463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2" y="1430867"/>
            <a:ext cx="3471863" cy="7044267"/>
          </a:xfrm>
        </p:spPr>
        <p:txBody>
          <a:bodyPr/>
          <a:lstStyle>
            <a:lvl1pPr marL="0" indent="0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802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731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5" y="528321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5" y="2641601"/>
            <a:ext cx="5915025" cy="628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17909" rtl="0" eaLnBrk="1" latinLnBrk="0" hangingPunct="1">
        <a:lnSpc>
          <a:spcPct val="90000"/>
        </a:lnSpc>
        <a:spcBef>
          <a:spcPct val="0"/>
        </a:spcBef>
        <a:buNone/>
        <a:defRPr kumimoji="1" sz="2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78" indent="-104478" algn="l" defTabSz="417909" rtl="0" eaLnBrk="1" latinLnBrk="0" hangingPunct="1">
        <a:lnSpc>
          <a:spcPct val="90000"/>
        </a:lnSpc>
        <a:spcBef>
          <a:spcPts val="457"/>
        </a:spcBef>
        <a:buFont typeface="Wingdings 2" pitchFamily="18" charset="2"/>
        <a:buChar char=""/>
        <a:defRPr kumimoji="1"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13432" indent="-104478" algn="l" defTabSz="417909" rtl="0" eaLnBrk="1" latinLnBrk="0" hangingPunct="1">
        <a:lnSpc>
          <a:spcPct val="90000"/>
        </a:lnSpc>
        <a:spcBef>
          <a:spcPts val="228"/>
        </a:spcBef>
        <a:buFont typeface="Wingdings 2" pitchFamily="18" charset="2"/>
        <a:buChar char="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22387" indent="-104478" algn="l" defTabSz="417909" rtl="0" eaLnBrk="1" latinLnBrk="0" hangingPunct="1">
        <a:lnSpc>
          <a:spcPct val="90000"/>
        </a:lnSpc>
        <a:spcBef>
          <a:spcPts val="228"/>
        </a:spcBef>
        <a:buFont typeface="Wingdings 2" pitchFamily="18" charset="2"/>
        <a:buChar char=""/>
        <a:defRPr kumimoji="1" sz="914" kern="1200">
          <a:solidFill>
            <a:schemeClr val="tx1"/>
          </a:solidFill>
          <a:latin typeface="+mn-lt"/>
          <a:ea typeface="+mn-ea"/>
          <a:cs typeface="+mn-cs"/>
        </a:defRPr>
      </a:lvl3pPr>
      <a:lvl4pPr marL="731342" indent="-104478" algn="l" defTabSz="417909" rtl="0" eaLnBrk="1" latinLnBrk="0" hangingPunct="1">
        <a:lnSpc>
          <a:spcPct val="90000"/>
        </a:lnSpc>
        <a:spcBef>
          <a:spcPts val="228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940297" indent="-104478" algn="l" defTabSz="417909" rtl="0" eaLnBrk="1" latinLnBrk="0" hangingPunct="1">
        <a:lnSpc>
          <a:spcPct val="90000"/>
        </a:lnSpc>
        <a:spcBef>
          <a:spcPts val="228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1" indent="-104478" algn="l" defTabSz="417909" rtl="0" eaLnBrk="1" latinLnBrk="0" hangingPunct="1">
        <a:spcBef>
          <a:spcPct val="20000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6" indent="-104478" algn="l" defTabSz="417909" rtl="0" eaLnBrk="1" latinLnBrk="0" hangingPunct="1">
        <a:spcBef>
          <a:spcPct val="20000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1" indent="-104478" algn="l" defTabSz="417909" rtl="0" eaLnBrk="1" latinLnBrk="0" hangingPunct="1">
        <a:spcBef>
          <a:spcPct val="20000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776115" indent="-104478" algn="l" defTabSz="417909" rtl="0" eaLnBrk="1" latinLnBrk="0" hangingPunct="1">
        <a:spcBef>
          <a:spcPct val="20000"/>
        </a:spcBef>
        <a:buFont typeface="Wingdings 2" pitchFamily="18" charset="2"/>
        <a:buChar char="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09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64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19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3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3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38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B5F23-59C3-4318-8003-0E20AAEE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363" y="473639"/>
            <a:ext cx="5966778" cy="36259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クラス連絡網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A3A2D54-6179-437B-95D0-B3B5E7790439}"/>
              </a:ext>
            </a:extLst>
          </p:cNvPr>
          <p:cNvSpPr txBox="1">
            <a:spLocks/>
          </p:cNvSpPr>
          <p:nvPr/>
        </p:nvSpPr>
        <p:spPr>
          <a:xfrm>
            <a:off x="4689090" y="845532"/>
            <a:ext cx="1713050" cy="353303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4AD8547-6DDD-4C10-A4D5-FF2718653221}"/>
              </a:ext>
            </a:extLst>
          </p:cNvPr>
          <p:cNvSpPr/>
          <p:nvPr/>
        </p:nvSpPr>
        <p:spPr>
          <a:xfrm>
            <a:off x="435362" y="232194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D0E93C95-F709-40BC-A283-5C32CDBF8BB4}"/>
              </a:ext>
            </a:extLst>
          </p:cNvPr>
          <p:cNvSpPr txBox="1">
            <a:spLocks/>
          </p:cNvSpPr>
          <p:nvPr/>
        </p:nvSpPr>
        <p:spPr>
          <a:xfrm>
            <a:off x="435362" y="836237"/>
            <a:ext cx="1733550" cy="362598"/>
          </a:xfrm>
          <a:prstGeom prst="rect">
            <a:avLst/>
          </a:prstGeom>
        </p:spPr>
        <p:txBody>
          <a:bodyPr vert="horz" lIns="41791" tIns="20896" rIns="41791" bIns="2089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〇〇年 〇〇組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AD89DA0B-7AFF-4103-99CA-E6B190BC276E}"/>
              </a:ext>
            </a:extLst>
          </p:cNvPr>
          <p:cNvSpPr/>
          <p:nvPr/>
        </p:nvSpPr>
        <p:spPr>
          <a:xfrm>
            <a:off x="2865842" y="1406632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担任氏名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D6C8C2EE-6581-4FA1-BAE4-F469EAF39382}"/>
              </a:ext>
            </a:extLst>
          </p:cNvPr>
          <p:cNvSpPr/>
          <p:nvPr/>
        </p:nvSpPr>
        <p:spPr>
          <a:xfrm>
            <a:off x="1637609" y="232194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C059F3F3-6196-4BCA-8175-DA411611CA49}"/>
              </a:ext>
            </a:extLst>
          </p:cNvPr>
          <p:cNvSpPr/>
          <p:nvPr/>
        </p:nvSpPr>
        <p:spPr>
          <a:xfrm>
            <a:off x="2865842" y="232194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47723825-0BDE-4DA5-977E-65CF3BDCD266}"/>
              </a:ext>
            </a:extLst>
          </p:cNvPr>
          <p:cNvSpPr/>
          <p:nvPr/>
        </p:nvSpPr>
        <p:spPr>
          <a:xfrm>
            <a:off x="4100242" y="232194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14D03284-8706-4DFE-9CD3-C98839BBA6B7}"/>
              </a:ext>
            </a:extLst>
          </p:cNvPr>
          <p:cNvSpPr/>
          <p:nvPr/>
        </p:nvSpPr>
        <p:spPr>
          <a:xfrm>
            <a:off x="5322308" y="232194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5BBCE933-B230-4F30-B0E6-E0C27E6FC6AC}"/>
              </a:ext>
            </a:extLst>
          </p:cNvPr>
          <p:cNvCxnSpPr>
            <a:cxnSpLocks/>
            <a:stCxn id="27" idx="2"/>
            <a:endCxn id="3" idx="0"/>
          </p:cNvCxnSpPr>
          <p:nvPr/>
        </p:nvCxnSpPr>
        <p:spPr>
          <a:xfrm rot="5400000">
            <a:off x="1984944" y="901050"/>
            <a:ext cx="411317" cy="243048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A5BD87A6-25AD-49A8-AFF1-9FAF9C0EBD0E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 rot="5400000">
            <a:off x="2586068" y="1502174"/>
            <a:ext cx="411317" cy="122823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コネクタ: カギ線 33">
            <a:extLst>
              <a:ext uri="{FF2B5EF4-FFF2-40B4-BE49-F238E27FC236}">
                <a16:creationId xmlns:a16="http://schemas.microsoft.com/office/drawing/2014/main" id="{3EEA9412-FD08-499B-A7FA-1CE234DB68EF}"/>
              </a:ext>
            </a:extLst>
          </p:cNvPr>
          <p:cNvCxnSpPr>
            <a:cxnSpLocks/>
            <a:stCxn id="27" idx="2"/>
            <a:endCxn id="29" idx="0"/>
          </p:cNvCxnSpPr>
          <p:nvPr/>
        </p:nvCxnSpPr>
        <p:spPr>
          <a:xfrm rot="5400000">
            <a:off x="3200184" y="2116290"/>
            <a:ext cx="411317" cy="127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BC976038-358D-44BC-A592-3B3585356A4F}"/>
              </a:ext>
            </a:extLst>
          </p:cNvPr>
          <p:cNvCxnSpPr>
            <a:cxnSpLocks/>
            <a:stCxn id="27" idx="2"/>
            <a:endCxn id="30" idx="0"/>
          </p:cNvCxnSpPr>
          <p:nvPr/>
        </p:nvCxnSpPr>
        <p:spPr>
          <a:xfrm rot="16200000" flipH="1">
            <a:off x="3817384" y="1499090"/>
            <a:ext cx="411317" cy="12344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カギ線 39">
            <a:extLst>
              <a:ext uri="{FF2B5EF4-FFF2-40B4-BE49-F238E27FC236}">
                <a16:creationId xmlns:a16="http://schemas.microsoft.com/office/drawing/2014/main" id="{B1A88F65-0822-4B72-B354-3AD247E77F66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 rot="16200000" flipH="1">
            <a:off x="4428417" y="888057"/>
            <a:ext cx="411317" cy="245646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BF183B98-DAF2-4C3E-A23D-1072A7E10937}"/>
              </a:ext>
            </a:extLst>
          </p:cNvPr>
          <p:cNvSpPr/>
          <p:nvPr/>
        </p:nvSpPr>
        <p:spPr>
          <a:xfrm>
            <a:off x="435362" y="314704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21A63CAD-3BD3-43A5-90E3-B9810E424169}"/>
              </a:ext>
            </a:extLst>
          </p:cNvPr>
          <p:cNvSpPr/>
          <p:nvPr/>
        </p:nvSpPr>
        <p:spPr>
          <a:xfrm>
            <a:off x="1637609" y="314704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B2A32C7A-6F79-4CEB-851E-BFCF190C50D3}"/>
              </a:ext>
            </a:extLst>
          </p:cNvPr>
          <p:cNvSpPr/>
          <p:nvPr/>
        </p:nvSpPr>
        <p:spPr>
          <a:xfrm>
            <a:off x="2865842" y="314704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24CB9894-42BD-4C22-B998-C079EBC03C1F}"/>
              </a:ext>
            </a:extLst>
          </p:cNvPr>
          <p:cNvSpPr/>
          <p:nvPr/>
        </p:nvSpPr>
        <p:spPr>
          <a:xfrm>
            <a:off x="4100242" y="314704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41CC6926-4EA3-4B77-BAB4-B01B316E0CCA}"/>
              </a:ext>
            </a:extLst>
          </p:cNvPr>
          <p:cNvSpPr/>
          <p:nvPr/>
        </p:nvSpPr>
        <p:spPr>
          <a:xfrm>
            <a:off x="5322308" y="314704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38590C50-60B3-4EAF-A19A-CE0AB4D6A072}"/>
              </a:ext>
            </a:extLst>
          </p:cNvPr>
          <p:cNvCxnSpPr>
            <a:cxnSpLocks/>
            <a:stCxn id="3" idx="2"/>
            <a:endCxn id="43" idx="0"/>
          </p:cNvCxnSpPr>
          <p:nvPr/>
        </p:nvCxnSpPr>
        <p:spPr>
          <a:xfrm>
            <a:off x="975362" y="282594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BA29A8AC-DE0C-4593-BD84-846086A06C53}"/>
              </a:ext>
            </a:extLst>
          </p:cNvPr>
          <p:cNvCxnSpPr>
            <a:cxnSpLocks/>
            <a:stCxn id="28" idx="2"/>
            <a:endCxn id="44" idx="0"/>
          </p:cNvCxnSpPr>
          <p:nvPr/>
        </p:nvCxnSpPr>
        <p:spPr>
          <a:xfrm>
            <a:off x="2177609" y="282594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F0B84CF-D089-4025-8C4F-C6270443A2C1}"/>
              </a:ext>
            </a:extLst>
          </p:cNvPr>
          <p:cNvCxnSpPr>
            <a:cxnSpLocks/>
            <a:stCxn id="29" idx="2"/>
            <a:endCxn id="45" idx="0"/>
          </p:cNvCxnSpPr>
          <p:nvPr/>
        </p:nvCxnSpPr>
        <p:spPr>
          <a:xfrm>
            <a:off x="3405842" y="282594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BED9AA82-C91C-4A29-A109-A48CE43C7724}"/>
              </a:ext>
            </a:extLst>
          </p:cNvPr>
          <p:cNvCxnSpPr>
            <a:cxnSpLocks/>
            <a:stCxn id="30" idx="2"/>
            <a:endCxn id="46" idx="0"/>
          </p:cNvCxnSpPr>
          <p:nvPr/>
        </p:nvCxnSpPr>
        <p:spPr>
          <a:xfrm>
            <a:off x="4640242" y="282594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D945A4E1-E9C7-4A6B-B24F-BF00EA3EB713}"/>
              </a:ext>
            </a:extLst>
          </p:cNvPr>
          <p:cNvCxnSpPr>
            <a:cxnSpLocks/>
            <a:stCxn id="31" idx="2"/>
            <a:endCxn id="47" idx="0"/>
          </p:cNvCxnSpPr>
          <p:nvPr/>
        </p:nvCxnSpPr>
        <p:spPr>
          <a:xfrm>
            <a:off x="5862308" y="282594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04A62E4D-9D66-427E-9D0C-0D9C87D162ED}"/>
              </a:ext>
            </a:extLst>
          </p:cNvPr>
          <p:cNvSpPr/>
          <p:nvPr/>
        </p:nvSpPr>
        <p:spPr>
          <a:xfrm>
            <a:off x="435362" y="395943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75959C50-3441-4050-9CD2-561AC3B76D3D}"/>
              </a:ext>
            </a:extLst>
          </p:cNvPr>
          <p:cNvSpPr/>
          <p:nvPr/>
        </p:nvSpPr>
        <p:spPr>
          <a:xfrm>
            <a:off x="1637609" y="395943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A7FB5F37-3E1F-485D-9C42-AC5CC9964D4E}"/>
              </a:ext>
            </a:extLst>
          </p:cNvPr>
          <p:cNvSpPr/>
          <p:nvPr/>
        </p:nvSpPr>
        <p:spPr>
          <a:xfrm>
            <a:off x="2865842" y="395943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BE42C58-8651-4EE4-8323-EECBD8DC66CF}"/>
              </a:ext>
            </a:extLst>
          </p:cNvPr>
          <p:cNvSpPr/>
          <p:nvPr/>
        </p:nvSpPr>
        <p:spPr>
          <a:xfrm>
            <a:off x="4100242" y="395943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F9ACD76-AE87-4488-B2D5-8B95597B353A}"/>
              </a:ext>
            </a:extLst>
          </p:cNvPr>
          <p:cNvSpPr/>
          <p:nvPr/>
        </p:nvSpPr>
        <p:spPr>
          <a:xfrm>
            <a:off x="5322308" y="395943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9B8F9C13-637D-477E-81D4-AFD9A0FD5274}"/>
              </a:ext>
            </a:extLst>
          </p:cNvPr>
          <p:cNvCxnSpPr>
            <a:cxnSpLocks/>
            <a:stCxn id="43" idx="2"/>
            <a:endCxn id="68" idx="0"/>
          </p:cNvCxnSpPr>
          <p:nvPr/>
        </p:nvCxnSpPr>
        <p:spPr>
          <a:xfrm>
            <a:off x="975362" y="365104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567AE6D0-DAB2-4010-A70A-0E157F1E5F1C}"/>
              </a:ext>
            </a:extLst>
          </p:cNvPr>
          <p:cNvCxnSpPr>
            <a:cxnSpLocks/>
            <a:stCxn id="44" idx="2"/>
            <a:endCxn id="69" idx="0"/>
          </p:cNvCxnSpPr>
          <p:nvPr/>
        </p:nvCxnSpPr>
        <p:spPr>
          <a:xfrm>
            <a:off x="2177609" y="365104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05F1815-386A-4C24-99B5-1021F03D3FC8}"/>
              </a:ext>
            </a:extLst>
          </p:cNvPr>
          <p:cNvCxnSpPr>
            <a:cxnSpLocks/>
            <a:stCxn id="45" idx="2"/>
            <a:endCxn id="70" idx="0"/>
          </p:cNvCxnSpPr>
          <p:nvPr/>
        </p:nvCxnSpPr>
        <p:spPr>
          <a:xfrm>
            <a:off x="3405842" y="365104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FD5E43F3-6BD0-40EC-AFB1-66E0E28F82EB}"/>
              </a:ext>
            </a:extLst>
          </p:cNvPr>
          <p:cNvCxnSpPr>
            <a:cxnSpLocks/>
            <a:stCxn id="46" idx="2"/>
            <a:endCxn id="71" idx="0"/>
          </p:cNvCxnSpPr>
          <p:nvPr/>
        </p:nvCxnSpPr>
        <p:spPr>
          <a:xfrm>
            <a:off x="4640242" y="365104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4CB6612D-2FAF-49B1-8750-5E9B2DE655C6}"/>
              </a:ext>
            </a:extLst>
          </p:cNvPr>
          <p:cNvCxnSpPr>
            <a:cxnSpLocks/>
            <a:stCxn id="47" idx="2"/>
            <a:endCxn id="72" idx="0"/>
          </p:cNvCxnSpPr>
          <p:nvPr/>
        </p:nvCxnSpPr>
        <p:spPr>
          <a:xfrm>
            <a:off x="5862308" y="365104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99539B78-1CBB-44D8-8F79-9804C2E86789}"/>
              </a:ext>
            </a:extLst>
          </p:cNvPr>
          <p:cNvSpPr/>
          <p:nvPr/>
        </p:nvSpPr>
        <p:spPr>
          <a:xfrm>
            <a:off x="435362" y="477182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CFA1997A-D370-4D8F-93E2-F0C64A695A0F}"/>
              </a:ext>
            </a:extLst>
          </p:cNvPr>
          <p:cNvSpPr/>
          <p:nvPr/>
        </p:nvSpPr>
        <p:spPr>
          <a:xfrm>
            <a:off x="1637609" y="477182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DA53D416-6C25-478C-834D-FD73E55C1464}"/>
              </a:ext>
            </a:extLst>
          </p:cNvPr>
          <p:cNvSpPr/>
          <p:nvPr/>
        </p:nvSpPr>
        <p:spPr>
          <a:xfrm>
            <a:off x="2865842" y="477182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2F56EFF9-FF68-4A2B-8F59-9BD558C0783D}"/>
              </a:ext>
            </a:extLst>
          </p:cNvPr>
          <p:cNvSpPr/>
          <p:nvPr/>
        </p:nvSpPr>
        <p:spPr>
          <a:xfrm>
            <a:off x="4100242" y="477182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5FD6FEC7-354B-44B2-B2F8-CAA6A073BC83}"/>
              </a:ext>
            </a:extLst>
          </p:cNvPr>
          <p:cNvSpPr/>
          <p:nvPr/>
        </p:nvSpPr>
        <p:spPr>
          <a:xfrm>
            <a:off x="5322308" y="477182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2EDBF284-01DC-443B-AB88-661202B0BD2B}"/>
              </a:ext>
            </a:extLst>
          </p:cNvPr>
          <p:cNvCxnSpPr>
            <a:cxnSpLocks/>
            <a:stCxn id="68" idx="2"/>
            <a:endCxn id="78" idx="0"/>
          </p:cNvCxnSpPr>
          <p:nvPr/>
        </p:nvCxnSpPr>
        <p:spPr>
          <a:xfrm>
            <a:off x="975362" y="4463433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3DECF333-746C-4F1D-B0DB-8F0AB45DF424}"/>
              </a:ext>
            </a:extLst>
          </p:cNvPr>
          <p:cNvCxnSpPr>
            <a:cxnSpLocks/>
            <a:stCxn id="69" idx="2"/>
            <a:endCxn id="79" idx="0"/>
          </p:cNvCxnSpPr>
          <p:nvPr/>
        </p:nvCxnSpPr>
        <p:spPr>
          <a:xfrm>
            <a:off x="2177609" y="4463433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F46FA759-C405-4848-B41E-144FB8E268B7}"/>
              </a:ext>
            </a:extLst>
          </p:cNvPr>
          <p:cNvCxnSpPr>
            <a:cxnSpLocks/>
            <a:stCxn id="70" idx="2"/>
            <a:endCxn id="80" idx="0"/>
          </p:cNvCxnSpPr>
          <p:nvPr/>
        </p:nvCxnSpPr>
        <p:spPr>
          <a:xfrm>
            <a:off x="3405842" y="4463433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B88A6A15-0351-45E2-B2D9-CDF7A9744DEF}"/>
              </a:ext>
            </a:extLst>
          </p:cNvPr>
          <p:cNvCxnSpPr>
            <a:cxnSpLocks/>
            <a:stCxn id="71" idx="2"/>
            <a:endCxn id="81" idx="0"/>
          </p:cNvCxnSpPr>
          <p:nvPr/>
        </p:nvCxnSpPr>
        <p:spPr>
          <a:xfrm>
            <a:off x="4640242" y="4463433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86864D5A-4BEA-4CFC-A76F-63C2800F6E1F}"/>
              </a:ext>
            </a:extLst>
          </p:cNvPr>
          <p:cNvCxnSpPr>
            <a:cxnSpLocks/>
            <a:stCxn id="72" idx="2"/>
            <a:endCxn id="82" idx="0"/>
          </p:cNvCxnSpPr>
          <p:nvPr/>
        </p:nvCxnSpPr>
        <p:spPr>
          <a:xfrm>
            <a:off x="5862308" y="4463433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BD01EA64-096E-4C5D-B230-37AB51EE9F8F}"/>
              </a:ext>
            </a:extLst>
          </p:cNvPr>
          <p:cNvSpPr/>
          <p:nvPr/>
        </p:nvSpPr>
        <p:spPr>
          <a:xfrm>
            <a:off x="435362" y="5584217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3C874F97-E4BE-4F0F-915D-CC9C427AA4A2}"/>
              </a:ext>
            </a:extLst>
          </p:cNvPr>
          <p:cNvSpPr/>
          <p:nvPr/>
        </p:nvSpPr>
        <p:spPr>
          <a:xfrm>
            <a:off x="1637609" y="5584217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5ED5B8D5-F3F5-44BE-A000-34115B42B9CC}"/>
              </a:ext>
            </a:extLst>
          </p:cNvPr>
          <p:cNvSpPr/>
          <p:nvPr/>
        </p:nvSpPr>
        <p:spPr>
          <a:xfrm>
            <a:off x="2865842" y="5584217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7542CFD3-9F71-435F-B453-EBA39D31AB37}"/>
              </a:ext>
            </a:extLst>
          </p:cNvPr>
          <p:cNvSpPr/>
          <p:nvPr/>
        </p:nvSpPr>
        <p:spPr>
          <a:xfrm>
            <a:off x="4100242" y="5584217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E3B64531-0DC6-4A30-B545-55DB1778C3B3}"/>
              </a:ext>
            </a:extLst>
          </p:cNvPr>
          <p:cNvSpPr/>
          <p:nvPr/>
        </p:nvSpPr>
        <p:spPr>
          <a:xfrm>
            <a:off x="5322308" y="5584217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5F15305F-C3A0-42D9-BD9F-83FBDD982DD4}"/>
              </a:ext>
            </a:extLst>
          </p:cNvPr>
          <p:cNvCxnSpPr>
            <a:cxnSpLocks/>
            <a:stCxn id="78" idx="2"/>
            <a:endCxn id="88" idx="0"/>
          </p:cNvCxnSpPr>
          <p:nvPr/>
        </p:nvCxnSpPr>
        <p:spPr>
          <a:xfrm>
            <a:off x="975362" y="5275825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2B32E443-1C95-4657-8FB2-EBFE1B78CB81}"/>
              </a:ext>
            </a:extLst>
          </p:cNvPr>
          <p:cNvCxnSpPr>
            <a:cxnSpLocks/>
            <a:stCxn id="79" idx="2"/>
            <a:endCxn id="89" idx="0"/>
          </p:cNvCxnSpPr>
          <p:nvPr/>
        </p:nvCxnSpPr>
        <p:spPr>
          <a:xfrm>
            <a:off x="2177609" y="5275825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8B1D107E-8F5C-4528-B2C0-AC9D75E44531}"/>
              </a:ext>
            </a:extLst>
          </p:cNvPr>
          <p:cNvCxnSpPr>
            <a:cxnSpLocks/>
            <a:stCxn id="80" idx="2"/>
            <a:endCxn id="90" idx="0"/>
          </p:cNvCxnSpPr>
          <p:nvPr/>
        </p:nvCxnSpPr>
        <p:spPr>
          <a:xfrm>
            <a:off x="3405842" y="5275825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5036A970-A1E2-4226-9511-DAB5C9B40124}"/>
              </a:ext>
            </a:extLst>
          </p:cNvPr>
          <p:cNvCxnSpPr>
            <a:cxnSpLocks/>
            <a:stCxn id="81" idx="2"/>
            <a:endCxn id="91" idx="0"/>
          </p:cNvCxnSpPr>
          <p:nvPr/>
        </p:nvCxnSpPr>
        <p:spPr>
          <a:xfrm>
            <a:off x="4640242" y="5275825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EA2E57B3-5E8B-4675-ABEA-D9E2A586ADF7}"/>
              </a:ext>
            </a:extLst>
          </p:cNvPr>
          <p:cNvCxnSpPr>
            <a:cxnSpLocks/>
            <a:stCxn id="82" idx="2"/>
            <a:endCxn id="92" idx="0"/>
          </p:cNvCxnSpPr>
          <p:nvPr/>
        </p:nvCxnSpPr>
        <p:spPr>
          <a:xfrm>
            <a:off x="5862308" y="5275825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38C96A06-A381-4FFF-AD85-5E94BEEE58C8}"/>
              </a:ext>
            </a:extLst>
          </p:cNvPr>
          <p:cNvSpPr/>
          <p:nvPr/>
        </p:nvSpPr>
        <p:spPr>
          <a:xfrm>
            <a:off x="435362" y="639660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3907CAF6-8DB1-4B80-B90C-FA2CC9CB8B2A}"/>
              </a:ext>
            </a:extLst>
          </p:cNvPr>
          <p:cNvSpPr/>
          <p:nvPr/>
        </p:nvSpPr>
        <p:spPr>
          <a:xfrm>
            <a:off x="1637609" y="639660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7CB41E8F-D73A-46AA-873A-B63F6404C60C}"/>
              </a:ext>
            </a:extLst>
          </p:cNvPr>
          <p:cNvSpPr/>
          <p:nvPr/>
        </p:nvSpPr>
        <p:spPr>
          <a:xfrm>
            <a:off x="2865842" y="639660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01" name="四角形: 角を丸くする 100">
            <a:extLst>
              <a:ext uri="{FF2B5EF4-FFF2-40B4-BE49-F238E27FC236}">
                <a16:creationId xmlns:a16="http://schemas.microsoft.com/office/drawing/2014/main" id="{67A63F9A-7764-4082-AE4D-4EE03C166F50}"/>
              </a:ext>
            </a:extLst>
          </p:cNvPr>
          <p:cNvSpPr/>
          <p:nvPr/>
        </p:nvSpPr>
        <p:spPr>
          <a:xfrm>
            <a:off x="4100242" y="639660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4BBF2FC0-FE05-44AC-93B8-1BD1309A10E8}"/>
              </a:ext>
            </a:extLst>
          </p:cNvPr>
          <p:cNvSpPr/>
          <p:nvPr/>
        </p:nvSpPr>
        <p:spPr>
          <a:xfrm>
            <a:off x="5322308" y="6396609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4E17431F-FB5E-4E41-814D-31EB96E4185A}"/>
              </a:ext>
            </a:extLst>
          </p:cNvPr>
          <p:cNvCxnSpPr>
            <a:cxnSpLocks/>
            <a:stCxn id="88" idx="2"/>
            <a:endCxn id="98" idx="0"/>
          </p:cNvCxnSpPr>
          <p:nvPr/>
        </p:nvCxnSpPr>
        <p:spPr>
          <a:xfrm>
            <a:off x="975362" y="6088217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CC6FF02E-11EB-42B1-A03B-29376ED8030D}"/>
              </a:ext>
            </a:extLst>
          </p:cNvPr>
          <p:cNvCxnSpPr>
            <a:cxnSpLocks/>
            <a:stCxn id="89" idx="2"/>
            <a:endCxn id="99" idx="0"/>
          </p:cNvCxnSpPr>
          <p:nvPr/>
        </p:nvCxnSpPr>
        <p:spPr>
          <a:xfrm>
            <a:off x="2177609" y="6088217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68000E2E-6552-4729-89D7-E903CCF0BCC8}"/>
              </a:ext>
            </a:extLst>
          </p:cNvPr>
          <p:cNvCxnSpPr>
            <a:cxnSpLocks/>
            <a:stCxn id="90" idx="2"/>
            <a:endCxn id="100" idx="0"/>
          </p:cNvCxnSpPr>
          <p:nvPr/>
        </p:nvCxnSpPr>
        <p:spPr>
          <a:xfrm>
            <a:off x="3405842" y="6088217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5AF7194A-BD1E-4618-879C-BB0F89CA93AB}"/>
              </a:ext>
            </a:extLst>
          </p:cNvPr>
          <p:cNvCxnSpPr>
            <a:cxnSpLocks/>
            <a:stCxn id="91" idx="2"/>
            <a:endCxn id="101" idx="0"/>
          </p:cNvCxnSpPr>
          <p:nvPr/>
        </p:nvCxnSpPr>
        <p:spPr>
          <a:xfrm>
            <a:off x="4640242" y="6088217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CAE84995-6B27-405D-BF7B-FEA20774C13A}"/>
              </a:ext>
            </a:extLst>
          </p:cNvPr>
          <p:cNvCxnSpPr>
            <a:cxnSpLocks/>
            <a:stCxn id="92" idx="2"/>
            <a:endCxn id="102" idx="0"/>
          </p:cNvCxnSpPr>
          <p:nvPr/>
        </p:nvCxnSpPr>
        <p:spPr>
          <a:xfrm>
            <a:off x="5862308" y="6088217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CE08A42A-EAC7-4BC5-80AA-99D64283B1D1}"/>
              </a:ext>
            </a:extLst>
          </p:cNvPr>
          <p:cNvSpPr/>
          <p:nvPr/>
        </p:nvSpPr>
        <p:spPr>
          <a:xfrm>
            <a:off x="435362" y="722170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D296772D-8B4C-4FE1-B2DD-9A60B6F6A942}"/>
              </a:ext>
            </a:extLst>
          </p:cNvPr>
          <p:cNvSpPr/>
          <p:nvPr/>
        </p:nvSpPr>
        <p:spPr>
          <a:xfrm>
            <a:off x="1637609" y="722170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8F5289EE-8DED-4BC4-B574-E68CA3438BED}"/>
              </a:ext>
            </a:extLst>
          </p:cNvPr>
          <p:cNvSpPr/>
          <p:nvPr/>
        </p:nvSpPr>
        <p:spPr>
          <a:xfrm>
            <a:off x="2865842" y="722170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1CCED1FC-C5CA-41BE-BAA6-869EDBEFBD98}"/>
              </a:ext>
            </a:extLst>
          </p:cNvPr>
          <p:cNvSpPr/>
          <p:nvPr/>
        </p:nvSpPr>
        <p:spPr>
          <a:xfrm>
            <a:off x="4100242" y="722170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4EA657EE-546D-4CC0-9B1A-728A54BF8F16}"/>
              </a:ext>
            </a:extLst>
          </p:cNvPr>
          <p:cNvSpPr/>
          <p:nvPr/>
        </p:nvSpPr>
        <p:spPr>
          <a:xfrm>
            <a:off x="5322308" y="7221701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E71C454F-1E05-40E5-AE9F-ED7FD13ECA54}"/>
              </a:ext>
            </a:extLst>
          </p:cNvPr>
          <p:cNvCxnSpPr>
            <a:cxnSpLocks/>
            <a:stCxn id="98" idx="2"/>
            <a:endCxn id="108" idx="0"/>
          </p:cNvCxnSpPr>
          <p:nvPr/>
        </p:nvCxnSpPr>
        <p:spPr>
          <a:xfrm>
            <a:off x="975362" y="690060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85755F2E-765E-4372-8024-C744BD129693}"/>
              </a:ext>
            </a:extLst>
          </p:cNvPr>
          <p:cNvCxnSpPr>
            <a:cxnSpLocks/>
            <a:stCxn id="99" idx="2"/>
            <a:endCxn id="109" idx="0"/>
          </p:cNvCxnSpPr>
          <p:nvPr/>
        </p:nvCxnSpPr>
        <p:spPr>
          <a:xfrm>
            <a:off x="2177609" y="690060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2797DE84-05E5-41E9-A850-DC8439DB3BF2}"/>
              </a:ext>
            </a:extLst>
          </p:cNvPr>
          <p:cNvCxnSpPr>
            <a:cxnSpLocks/>
            <a:stCxn id="100" idx="2"/>
            <a:endCxn id="110" idx="0"/>
          </p:cNvCxnSpPr>
          <p:nvPr/>
        </p:nvCxnSpPr>
        <p:spPr>
          <a:xfrm>
            <a:off x="3405842" y="690060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>
            <a:extLst>
              <a:ext uri="{FF2B5EF4-FFF2-40B4-BE49-F238E27FC236}">
                <a16:creationId xmlns:a16="http://schemas.microsoft.com/office/drawing/2014/main" id="{FEBBA0A8-C11E-4B70-BDD8-03FCDD679733}"/>
              </a:ext>
            </a:extLst>
          </p:cNvPr>
          <p:cNvCxnSpPr>
            <a:cxnSpLocks/>
            <a:stCxn id="101" idx="2"/>
            <a:endCxn id="111" idx="0"/>
          </p:cNvCxnSpPr>
          <p:nvPr/>
        </p:nvCxnSpPr>
        <p:spPr>
          <a:xfrm>
            <a:off x="4640242" y="690060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2CE3D041-28AE-427A-8739-57F66336AA91}"/>
              </a:ext>
            </a:extLst>
          </p:cNvPr>
          <p:cNvCxnSpPr>
            <a:cxnSpLocks/>
            <a:stCxn id="102" idx="2"/>
            <a:endCxn id="112" idx="0"/>
          </p:cNvCxnSpPr>
          <p:nvPr/>
        </p:nvCxnSpPr>
        <p:spPr>
          <a:xfrm>
            <a:off x="5862308" y="6900609"/>
            <a:ext cx="0" cy="3210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BD06D667-369A-4969-959B-4A3D379F5B2F}"/>
              </a:ext>
            </a:extLst>
          </p:cNvPr>
          <p:cNvSpPr/>
          <p:nvPr/>
        </p:nvSpPr>
        <p:spPr>
          <a:xfrm>
            <a:off x="435362" y="803409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1C0D3B60-AF30-418B-8594-EE74435DB53E}"/>
              </a:ext>
            </a:extLst>
          </p:cNvPr>
          <p:cNvSpPr/>
          <p:nvPr/>
        </p:nvSpPr>
        <p:spPr>
          <a:xfrm>
            <a:off x="1637609" y="803409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25054283-E7CE-424D-A4CA-241BD76DE6D8}"/>
              </a:ext>
            </a:extLst>
          </p:cNvPr>
          <p:cNvSpPr/>
          <p:nvPr/>
        </p:nvSpPr>
        <p:spPr>
          <a:xfrm>
            <a:off x="2865842" y="803409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46" name="四角形: 角を丸くする 145">
            <a:extLst>
              <a:ext uri="{FF2B5EF4-FFF2-40B4-BE49-F238E27FC236}">
                <a16:creationId xmlns:a16="http://schemas.microsoft.com/office/drawing/2014/main" id="{3EDC0046-8004-4820-A828-128759C58D90}"/>
              </a:ext>
            </a:extLst>
          </p:cNvPr>
          <p:cNvSpPr/>
          <p:nvPr/>
        </p:nvSpPr>
        <p:spPr>
          <a:xfrm>
            <a:off x="4094075" y="803409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4B38A857-D7B2-48D4-92A0-36837C5F5AE0}"/>
              </a:ext>
            </a:extLst>
          </p:cNvPr>
          <p:cNvSpPr/>
          <p:nvPr/>
        </p:nvSpPr>
        <p:spPr>
          <a:xfrm>
            <a:off x="5322308" y="8034093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48" name="直線矢印コネクタ 147">
            <a:extLst>
              <a:ext uri="{FF2B5EF4-FFF2-40B4-BE49-F238E27FC236}">
                <a16:creationId xmlns:a16="http://schemas.microsoft.com/office/drawing/2014/main" id="{588CF445-3908-4FA1-A352-54482A81DA5B}"/>
              </a:ext>
            </a:extLst>
          </p:cNvPr>
          <p:cNvCxnSpPr>
            <a:cxnSpLocks/>
            <a:stCxn id="108" idx="2"/>
            <a:endCxn id="143" idx="0"/>
          </p:cNvCxnSpPr>
          <p:nvPr/>
        </p:nvCxnSpPr>
        <p:spPr>
          <a:xfrm>
            <a:off x="975362" y="772570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>
            <a:extLst>
              <a:ext uri="{FF2B5EF4-FFF2-40B4-BE49-F238E27FC236}">
                <a16:creationId xmlns:a16="http://schemas.microsoft.com/office/drawing/2014/main" id="{0F3582BA-6605-47E0-B4E7-EF679654B699}"/>
              </a:ext>
            </a:extLst>
          </p:cNvPr>
          <p:cNvCxnSpPr>
            <a:cxnSpLocks/>
            <a:stCxn id="109" idx="2"/>
            <a:endCxn id="144" idx="0"/>
          </p:cNvCxnSpPr>
          <p:nvPr/>
        </p:nvCxnSpPr>
        <p:spPr>
          <a:xfrm>
            <a:off x="2177609" y="772570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>
            <a:extLst>
              <a:ext uri="{FF2B5EF4-FFF2-40B4-BE49-F238E27FC236}">
                <a16:creationId xmlns:a16="http://schemas.microsoft.com/office/drawing/2014/main" id="{F209864D-2077-425D-AC96-751665B12EB0}"/>
              </a:ext>
            </a:extLst>
          </p:cNvPr>
          <p:cNvCxnSpPr>
            <a:cxnSpLocks/>
            <a:stCxn id="110" idx="2"/>
            <a:endCxn id="145" idx="0"/>
          </p:cNvCxnSpPr>
          <p:nvPr/>
        </p:nvCxnSpPr>
        <p:spPr>
          <a:xfrm>
            <a:off x="3405842" y="772570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>
            <a:extLst>
              <a:ext uri="{FF2B5EF4-FFF2-40B4-BE49-F238E27FC236}">
                <a16:creationId xmlns:a16="http://schemas.microsoft.com/office/drawing/2014/main" id="{04E59FF1-9C6D-4291-9BED-BD42B105BBA4}"/>
              </a:ext>
            </a:extLst>
          </p:cNvPr>
          <p:cNvCxnSpPr>
            <a:cxnSpLocks/>
            <a:stCxn id="111" idx="2"/>
            <a:endCxn id="146" idx="0"/>
          </p:cNvCxnSpPr>
          <p:nvPr/>
        </p:nvCxnSpPr>
        <p:spPr>
          <a:xfrm flipH="1">
            <a:off x="4634075" y="7725701"/>
            <a:ext cx="6167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>
            <a:extLst>
              <a:ext uri="{FF2B5EF4-FFF2-40B4-BE49-F238E27FC236}">
                <a16:creationId xmlns:a16="http://schemas.microsoft.com/office/drawing/2014/main" id="{7252AF54-E460-4A1B-8125-898FA270AC22}"/>
              </a:ext>
            </a:extLst>
          </p:cNvPr>
          <p:cNvCxnSpPr>
            <a:cxnSpLocks/>
            <a:stCxn id="112" idx="2"/>
            <a:endCxn id="147" idx="0"/>
          </p:cNvCxnSpPr>
          <p:nvPr/>
        </p:nvCxnSpPr>
        <p:spPr>
          <a:xfrm>
            <a:off x="5862308" y="7725701"/>
            <a:ext cx="0" cy="3083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E0841121-2911-4168-8C7D-3D74694F91BF}"/>
              </a:ext>
            </a:extLst>
          </p:cNvPr>
          <p:cNvSpPr/>
          <p:nvPr/>
        </p:nvSpPr>
        <p:spPr>
          <a:xfrm>
            <a:off x="2859492" y="8909985"/>
            <a:ext cx="1080000" cy="50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dirty="0"/>
              <a:t>担任氏名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000-000-0000</a:t>
            </a:r>
            <a:endParaRPr kumimoji="1" lang="ja-JP" altLang="en-US" sz="1200" dirty="0"/>
          </a:p>
        </p:txBody>
      </p:sp>
      <p:cxnSp>
        <p:nvCxnSpPr>
          <p:cNvPr id="121" name="コネクタ: カギ線 120">
            <a:extLst>
              <a:ext uri="{FF2B5EF4-FFF2-40B4-BE49-F238E27FC236}">
                <a16:creationId xmlns:a16="http://schemas.microsoft.com/office/drawing/2014/main" id="{15F67646-217D-4E93-A0AD-EEDF34AAF506}"/>
              </a:ext>
            </a:extLst>
          </p:cNvPr>
          <p:cNvCxnSpPr>
            <a:cxnSpLocks/>
            <a:stCxn id="143" idx="2"/>
            <a:endCxn id="119" idx="0"/>
          </p:cNvCxnSpPr>
          <p:nvPr/>
        </p:nvCxnSpPr>
        <p:spPr>
          <a:xfrm rot="16200000" flipH="1">
            <a:off x="2001481" y="7511974"/>
            <a:ext cx="371892" cy="242413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コネクタ: カギ線 121">
            <a:extLst>
              <a:ext uri="{FF2B5EF4-FFF2-40B4-BE49-F238E27FC236}">
                <a16:creationId xmlns:a16="http://schemas.microsoft.com/office/drawing/2014/main" id="{966CF52C-1938-417F-AF60-BBEE0FEACCE2}"/>
              </a:ext>
            </a:extLst>
          </p:cNvPr>
          <p:cNvCxnSpPr>
            <a:cxnSpLocks/>
            <a:stCxn id="144" idx="2"/>
            <a:endCxn id="119" idx="0"/>
          </p:cNvCxnSpPr>
          <p:nvPr/>
        </p:nvCxnSpPr>
        <p:spPr>
          <a:xfrm rot="16200000" flipH="1">
            <a:off x="2602604" y="8113097"/>
            <a:ext cx="371892" cy="12218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コネクタ: カギ線 122">
            <a:extLst>
              <a:ext uri="{FF2B5EF4-FFF2-40B4-BE49-F238E27FC236}">
                <a16:creationId xmlns:a16="http://schemas.microsoft.com/office/drawing/2014/main" id="{DB844B00-A07F-4ADA-B7C6-82EB0AF8C018}"/>
              </a:ext>
            </a:extLst>
          </p:cNvPr>
          <p:cNvCxnSpPr>
            <a:cxnSpLocks/>
            <a:stCxn id="145" idx="2"/>
            <a:endCxn id="119" idx="0"/>
          </p:cNvCxnSpPr>
          <p:nvPr/>
        </p:nvCxnSpPr>
        <p:spPr>
          <a:xfrm rot="5400000">
            <a:off x="3216721" y="8720864"/>
            <a:ext cx="371892" cy="63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B33CEA50-4CE1-47B7-95D6-0836EC77C0BE}"/>
              </a:ext>
            </a:extLst>
          </p:cNvPr>
          <p:cNvCxnSpPr>
            <a:cxnSpLocks/>
            <a:stCxn id="146" idx="2"/>
            <a:endCxn id="119" idx="0"/>
          </p:cNvCxnSpPr>
          <p:nvPr/>
        </p:nvCxnSpPr>
        <p:spPr>
          <a:xfrm rot="5400000">
            <a:off x="3830838" y="8106748"/>
            <a:ext cx="371892" cy="12345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コネクタ: カギ線 124">
            <a:extLst>
              <a:ext uri="{FF2B5EF4-FFF2-40B4-BE49-F238E27FC236}">
                <a16:creationId xmlns:a16="http://schemas.microsoft.com/office/drawing/2014/main" id="{6497445A-FEF0-4169-B9AD-6BDB200D1607}"/>
              </a:ext>
            </a:extLst>
          </p:cNvPr>
          <p:cNvCxnSpPr>
            <a:cxnSpLocks/>
            <a:stCxn id="147" idx="2"/>
            <a:endCxn id="119" idx="0"/>
          </p:cNvCxnSpPr>
          <p:nvPr/>
        </p:nvCxnSpPr>
        <p:spPr>
          <a:xfrm rot="5400000">
            <a:off x="4444954" y="7492631"/>
            <a:ext cx="371892" cy="246281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96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Calibri</vt:lpstr>
      <vt:lpstr>Calibri Light</vt:lpstr>
      <vt:lpstr>Wingdings 2</vt:lpstr>
      <vt:lpstr>HDOfficeLightV0</vt:lpstr>
      <vt:lpstr>1_HDOfficeLightV0</vt:lpstr>
      <vt:lpstr>2_HDOfficeLightV0</vt:lpstr>
      <vt:lpstr>クラス連絡網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53</cp:revision>
  <dcterms:created xsi:type="dcterms:W3CDTF">2022-02-19T21:04:35Z</dcterms:created>
  <dcterms:modified xsi:type="dcterms:W3CDTF">2022-04-24T15:23:23Z</dcterms:modified>
</cp:coreProperties>
</file>