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5050"/>
    <a:srgbClr val="FF6600"/>
    <a:srgbClr val="FFCC00"/>
    <a:srgbClr val="FF9933"/>
    <a:srgbClr val="0099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>
            <a:extLst>
              <a:ext uri="{FF2B5EF4-FFF2-40B4-BE49-F238E27FC236}">
                <a16:creationId xmlns:a16="http://schemas.microsoft.com/office/drawing/2014/main" id="{0A1252DE-E42B-4D52-9F5B-B42A695111AA}"/>
              </a:ext>
            </a:extLst>
          </p:cNvPr>
          <p:cNvSpPr txBox="1">
            <a:spLocks/>
          </p:cNvSpPr>
          <p:nvPr/>
        </p:nvSpPr>
        <p:spPr>
          <a:xfrm>
            <a:off x="435362" y="473639"/>
            <a:ext cx="11177517" cy="362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u="sng">
                <a:latin typeface="Meiryo UI" panose="020B0604030504040204" pitchFamily="50" charset="-128"/>
                <a:ea typeface="Meiryo UI" panose="020B0604030504040204" pitchFamily="50" charset="-128"/>
              </a:rPr>
              <a:t>クラス連絡網</a:t>
            </a:r>
            <a:endParaRPr lang="ja-JP" altLang="en-US" sz="1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1E202694-1499-4009-B05F-E02717A14355}"/>
              </a:ext>
            </a:extLst>
          </p:cNvPr>
          <p:cNvSpPr txBox="1">
            <a:spLocks/>
          </p:cNvSpPr>
          <p:nvPr/>
        </p:nvSpPr>
        <p:spPr>
          <a:xfrm>
            <a:off x="9899829" y="843479"/>
            <a:ext cx="1713050" cy="353303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ACBB9735-DEBA-4361-906E-C76AB034D796}"/>
              </a:ext>
            </a:extLst>
          </p:cNvPr>
          <p:cNvSpPr/>
          <p:nvPr/>
        </p:nvSpPr>
        <p:spPr>
          <a:xfrm>
            <a:off x="2054612" y="154108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042AD72A-1CF5-45A7-AE0E-E4BB16CA6DAA}"/>
              </a:ext>
            </a:extLst>
          </p:cNvPr>
          <p:cNvSpPr txBox="1">
            <a:spLocks/>
          </p:cNvSpPr>
          <p:nvPr/>
        </p:nvSpPr>
        <p:spPr>
          <a:xfrm>
            <a:off x="435362" y="836237"/>
            <a:ext cx="1733550" cy="362598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〇〇年 〇〇組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A5826723-B888-42B9-9EF2-BFD8534F564B}"/>
              </a:ext>
            </a:extLst>
          </p:cNvPr>
          <p:cNvSpPr/>
          <p:nvPr/>
        </p:nvSpPr>
        <p:spPr>
          <a:xfrm>
            <a:off x="3409185" y="154108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0A21A9F9-B9E8-4276-8223-0233D9CB8572}"/>
              </a:ext>
            </a:extLst>
          </p:cNvPr>
          <p:cNvSpPr/>
          <p:nvPr/>
        </p:nvSpPr>
        <p:spPr>
          <a:xfrm>
            <a:off x="4763758" y="154108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52E9A488-F14B-49B1-956C-80D3F5CF2970}"/>
              </a:ext>
            </a:extLst>
          </p:cNvPr>
          <p:cNvSpPr/>
          <p:nvPr/>
        </p:nvSpPr>
        <p:spPr>
          <a:xfrm>
            <a:off x="6118331" y="154108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028D6504-FEE3-4B74-ADF4-3443C56E548F}"/>
              </a:ext>
            </a:extLst>
          </p:cNvPr>
          <p:cNvSpPr/>
          <p:nvPr/>
        </p:nvSpPr>
        <p:spPr>
          <a:xfrm>
            <a:off x="7472904" y="154108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C5BCD3B2-575E-4918-91B0-72E60A726436}"/>
              </a:ext>
            </a:extLst>
          </p:cNvPr>
          <p:cNvSpPr/>
          <p:nvPr/>
        </p:nvSpPr>
        <p:spPr>
          <a:xfrm>
            <a:off x="2054612" y="2366178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D133E313-121C-40EB-BFE1-37AA50CED063}"/>
              </a:ext>
            </a:extLst>
          </p:cNvPr>
          <p:cNvSpPr/>
          <p:nvPr/>
        </p:nvSpPr>
        <p:spPr>
          <a:xfrm>
            <a:off x="3409185" y="2366178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E2FC227D-DD16-4D46-B66E-72ADC493D806}"/>
              </a:ext>
            </a:extLst>
          </p:cNvPr>
          <p:cNvSpPr/>
          <p:nvPr/>
        </p:nvSpPr>
        <p:spPr>
          <a:xfrm>
            <a:off x="4763758" y="2366178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278CE770-F1F6-437C-8D06-AF3912C82258}"/>
              </a:ext>
            </a:extLst>
          </p:cNvPr>
          <p:cNvSpPr/>
          <p:nvPr/>
        </p:nvSpPr>
        <p:spPr>
          <a:xfrm>
            <a:off x="6118331" y="2366178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F8D9C7FB-7FFB-463D-B8D6-EBE392ECCA1A}"/>
              </a:ext>
            </a:extLst>
          </p:cNvPr>
          <p:cNvSpPr/>
          <p:nvPr/>
        </p:nvSpPr>
        <p:spPr>
          <a:xfrm>
            <a:off x="7472904" y="2366178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3EBFF83F-5637-4DDA-943D-084ACC0D6163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>
            <a:off x="3134612" y="1793086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19C07302-ECA1-42FE-B442-618ACB0FADAB}"/>
              </a:ext>
            </a:extLst>
          </p:cNvPr>
          <p:cNvSpPr/>
          <p:nvPr/>
        </p:nvSpPr>
        <p:spPr>
          <a:xfrm>
            <a:off x="2054612" y="3178570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879BC761-E58E-4B02-9BBE-D521646AE4B5}"/>
              </a:ext>
            </a:extLst>
          </p:cNvPr>
          <p:cNvSpPr/>
          <p:nvPr/>
        </p:nvSpPr>
        <p:spPr>
          <a:xfrm>
            <a:off x="3409185" y="3178570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3215EA92-9936-4BFB-9EFC-9DC8DF3922F5}"/>
              </a:ext>
            </a:extLst>
          </p:cNvPr>
          <p:cNvSpPr/>
          <p:nvPr/>
        </p:nvSpPr>
        <p:spPr>
          <a:xfrm>
            <a:off x="4763758" y="3178570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2A802580-E4AB-4E14-94F7-AC775FCB04A6}"/>
              </a:ext>
            </a:extLst>
          </p:cNvPr>
          <p:cNvSpPr/>
          <p:nvPr/>
        </p:nvSpPr>
        <p:spPr>
          <a:xfrm>
            <a:off x="6118331" y="3178570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CB76FDC5-1389-4D5E-AD6C-ED96FAB37084}"/>
              </a:ext>
            </a:extLst>
          </p:cNvPr>
          <p:cNvSpPr/>
          <p:nvPr/>
        </p:nvSpPr>
        <p:spPr>
          <a:xfrm>
            <a:off x="7472904" y="3178570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9BCF58B3-177E-4471-B497-575531947AB6}"/>
              </a:ext>
            </a:extLst>
          </p:cNvPr>
          <p:cNvSpPr/>
          <p:nvPr/>
        </p:nvSpPr>
        <p:spPr>
          <a:xfrm>
            <a:off x="2054612" y="399096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8AD81AD7-1E5F-4E78-A4CB-BBEF004075E4}"/>
              </a:ext>
            </a:extLst>
          </p:cNvPr>
          <p:cNvSpPr/>
          <p:nvPr/>
        </p:nvSpPr>
        <p:spPr>
          <a:xfrm>
            <a:off x="3409185" y="399096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6EF486CC-1C10-4D11-B1B9-E8E9C485C274}"/>
              </a:ext>
            </a:extLst>
          </p:cNvPr>
          <p:cNvSpPr/>
          <p:nvPr/>
        </p:nvSpPr>
        <p:spPr>
          <a:xfrm>
            <a:off x="4763758" y="399096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A55595C9-95B4-4DCE-9D4F-024F3EBFB3A6}"/>
              </a:ext>
            </a:extLst>
          </p:cNvPr>
          <p:cNvSpPr/>
          <p:nvPr/>
        </p:nvSpPr>
        <p:spPr>
          <a:xfrm>
            <a:off x="6118331" y="399096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4AE44002-1E7A-41AA-AD97-F053413E13D8}"/>
              </a:ext>
            </a:extLst>
          </p:cNvPr>
          <p:cNvSpPr/>
          <p:nvPr/>
        </p:nvSpPr>
        <p:spPr>
          <a:xfrm>
            <a:off x="7472904" y="399096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12A6D8A8-B331-411E-950F-8230084B491A}"/>
              </a:ext>
            </a:extLst>
          </p:cNvPr>
          <p:cNvSpPr/>
          <p:nvPr/>
        </p:nvSpPr>
        <p:spPr>
          <a:xfrm>
            <a:off x="2054612" y="4803354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97CD78E5-E3C8-41A0-8102-0E3971309123}"/>
              </a:ext>
            </a:extLst>
          </p:cNvPr>
          <p:cNvSpPr/>
          <p:nvPr/>
        </p:nvSpPr>
        <p:spPr>
          <a:xfrm>
            <a:off x="3409185" y="4803354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BFDAB324-E233-465A-A69B-3D0673A9AEA0}"/>
              </a:ext>
            </a:extLst>
          </p:cNvPr>
          <p:cNvSpPr/>
          <p:nvPr/>
        </p:nvSpPr>
        <p:spPr>
          <a:xfrm>
            <a:off x="4763758" y="4803354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9AC06583-2418-44E0-B8CE-C35932F8B3F5}"/>
              </a:ext>
            </a:extLst>
          </p:cNvPr>
          <p:cNvSpPr/>
          <p:nvPr/>
        </p:nvSpPr>
        <p:spPr>
          <a:xfrm>
            <a:off x="6118331" y="4803354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C853E0E2-9DBD-4BE1-96A6-DF963BF5E67C}"/>
              </a:ext>
            </a:extLst>
          </p:cNvPr>
          <p:cNvSpPr/>
          <p:nvPr/>
        </p:nvSpPr>
        <p:spPr>
          <a:xfrm>
            <a:off x="7472904" y="4803354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B337F17E-EAB6-4C55-A84C-8B69E90C96B7}"/>
              </a:ext>
            </a:extLst>
          </p:cNvPr>
          <p:cNvSpPr/>
          <p:nvPr/>
        </p:nvSpPr>
        <p:spPr>
          <a:xfrm>
            <a:off x="2054612" y="561574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B66B2311-998A-474F-A528-489AA8D6007F}"/>
              </a:ext>
            </a:extLst>
          </p:cNvPr>
          <p:cNvSpPr/>
          <p:nvPr/>
        </p:nvSpPr>
        <p:spPr>
          <a:xfrm>
            <a:off x="3409185" y="561574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9D71A5C4-DAD3-4999-A0B8-5BB0DCAD2643}"/>
              </a:ext>
            </a:extLst>
          </p:cNvPr>
          <p:cNvSpPr/>
          <p:nvPr/>
        </p:nvSpPr>
        <p:spPr>
          <a:xfrm>
            <a:off x="4763758" y="561574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7C91F230-8B7F-4CA2-89B5-87CCA780DE66}"/>
              </a:ext>
            </a:extLst>
          </p:cNvPr>
          <p:cNvSpPr/>
          <p:nvPr/>
        </p:nvSpPr>
        <p:spPr>
          <a:xfrm>
            <a:off x="6118331" y="561574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DF5ED158-CFB9-44DF-91EB-3988658E8837}"/>
              </a:ext>
            </a:extLst>
          </p:cNvPr>
          <p:cNvSpPr/>
          <p:nvPr/>
        </p:nvSpPr>
        <p:spPr>
          <a:xfrm>
            <a:off x="7472904" y="561574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09" name="四角形: 角を丸くする 108">
            <a:extLst>
              <a:ext uri="{FF2B5EF4-FFF2-40B4-BE49-F238E27FC236}">
                <a16:creationId xmlns:a16="http://schemas.microsoft.com/office/drawing/2014/main" id="{0C02B07D-B6D9-4E00-8435-64D12B13B51F}"/>
              </a:ext>
            </a:extLst>
          </p:cNvPr>
          <p:cNvSpPr/>
          <p:nvPr/>
        </p:nvSpPr>
        <p:spPr>
          <a:xfrm>
            <a:off x="4593042" y="809483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担任氏名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15" name="四角形: 角を丸くする 114">
            <a:extLst>
              <a:ext uri="{FF2B5EF4-FFF2-40B4-BE49-F238E27FC236}">
                <a16:creationId xmlns:a16="http://schemas.microsoft.com/office/drawing/2014/main" id="{F612B309-B008-41B7-AA50-64019B7EC46C}"/>
              </a:ext>
            </a:extLst>
          </p:cNvPr>
          <p:cNvSpPr/>
          <p:nvPr/>
        </p:nvSpPr>
        <p:spPr>
          <a:xfrm>
            <a:off x="501682" y="358498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担任氏名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116" name="コネクタ: カギ線 115">
            <a:extLst>
              <a:ext uri="{FF2B5EF4-FFF2-40B4-BE49-F238E27FC236}">
                <a16:creationId xmlns:a16="http://schemas.microsoft.com/office/drawing/2014/main" id="{F116E8B9-B0A1-48D0-B6AB-CC31D9F3371A}"/>
              </a:ext>
            </a:extLst>
          </p:cNvPr>
          <p:cNvCxnSpPr>
            <a:cxnSpLocks/>
            <a:stCxn id="115" idx="3"/>
            <a:endCxn id="27" idx="1"/>
          </p:cNvCxnSpPr>
          <p:nvPr/>
        </p:nvCxnSpPr>
        <p:spPr>
          <a:xfrm flipV="1">
            <a:off x="1581682" y="1793086"/>
            <a:ext cx="472930" cy="204389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四角形: 角を丸くする 119">
            <a:extLst>
              <a:ext uri="{FF2B5EF4-FFF2-40B4-BE49-F238E27FC236}">
                <a16:creationId xmlns:a16="http://schemas.microsoft.com/office/drawing/2014/main" id="{E70C931D-0615-438D-A75D-748D4E7B805B}"/>
              </a:ext>
            </a:extLst>
          </p:cNvPr>
          <p:cNvSpPr/>
          <p:nvPr/>
        </p:nvSpPr>
        <p:spPr>
          <a:xfrm>
            <a:off x="10438162" y="348696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担任氏名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C25AFC33-F603-4402-8760-5EC35C76C6C6}"/>
              </a:ext>
            </a:extLst>
          </p:cNvPr>
          <p:cNvSpPr/>
          <p:nvPr/>
        </p:nvSpPr>
        <p:spPr>
          <a:xfrm>
            <a:off x="8827475" y="154108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22" name="四角形: 角を丸くする 121">
            <a:extLst>
              <a:ext uri="{FF2B5EF4-FFF2-40B4-BE49-F238E27FC236}">
                <a16:creationId xmlns:a16="http://schemas.microsoft.com/office/drawing/2014/main" id="{38E677C7-E01B-43DF-A7A4-1E9E127BAC3A}"/>
              </a:ext>
            </a:extLst>
          </p:cNvPr>
          <p:cNvSpPr/>
          <p:nvPr/>
        </p:nvSpPr>
        <p:spPr>
          <a:xfrm>
            <a:off x="8827475" y="2366178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24" name="四角形: 角を丸くする 123">
            <a:extLst>
              <a:ext uri="{FF2B5EF4-FFF2-40B4-BE49-F238E27FC236}">
                <a16:creationId xmlns:a16="http://schemas.microsoft.com/office/drawing/2014/main" id="{44881178-E6A9-466C-9E79-7BEDBE631465}"/>
              </a:ext>
            </a:extLst>
          </p:cNvPr>
          <p:cNvSpPr/>
          <p:nvPr/>
        </p:nvSpPr>
        <p:spPr>
          <a:xfrm>
            <a:off x="8827475" y="3178570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26" name="四角形: 角を丸くする 125">
            <a:extLst>
              <a:ext uri="{FF2B5EF4-FFF2-40B4-BE49-F238E27FC236}">
                <a16:creationId xmlns:a16="http://schemas.microsoft.com/office/drawing/2014/main" id="{954280CD-8ADD-467C-9F9D-623C0EDA939F}"/>
              </a:ext>
            </a:extLst>
          </p:cNvPr>
          <p:cNvSpPr/>
          <p:nvPr/>
        </p:nvSpPr>
        <p:spPr>
          <a:xfrm>
            <a:off x="8827475" y="399096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28" name="四角形: 角を丸くする 127">
            <a:extLst>
              <a:ext uri="{FF2B5EF4-FFF2-40B4-BE49-F238E27FC236}">
                <a16:creationId xmlns:a16="http://schemas.microsoft.com/office/drawing/2014/main" id="{C0641BCB-B42C-41F0-94D3-CBA0845DDE0A}"/>
              </a:ext>
            </a:extLst>
          </p:cNvPr>
          <p:cNvSpPr/>
          <p:nvPr/>
        </p:nvSpPr>
        <p:spPr>
          <a:xfrm>
            <a:off x="8827475" y="4803354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30" name="四角形: 角を丸くする 129">
            <a:extLst>
              <a:ext uri="{FF2B5EF4-FFF2-40B4-BE49-F238E27FC236}">
                <a16:creationId xmlns:a16="http://schemas.microsoft.com/office/drawing/2014/main" id="{01B6DD78-A5A1-47C5-AC26-7E7970DE4B9A}"/>
              </a:ext>
            </a:extLst>
          </p:cNvPr>
          <p:cNvSpPr/>
          <p:nvPr/>
        </p:nvSpPr>
        <p:spPr>
          <a:xfrm>
            <a:off x="8827475" y="5615746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133" name="コネクタ: カギ線 132">
            <a:extLst>
              <a:ext uri="{FF2B5EF4-FFF2-40B4-BE49-F238E27FC236}">
                <a16:creationId xmlns:a16="http://schemas.microsoft.com/office/drawing/2014/main" id="{32E612DE-CB67-4FAF-9B3B-71879B6BF1F3}"/>
              </a:ext>
            </a:extLst>
          </p:cNvPr>
          <p:cNvCxnSpPr>
            <a:cxnSpLocks/>
            <a:stCxn id="115" idx="3"/>
            <a:endCxn id="39" idx="1"/>
          </p:cNvCxnSpPr>
          <p:nvPr/>
        </p:nvCxnSpPr>
        <p:spPr>
          <a:xfrm flipV="1">
            <a:off x="1581682" y="2618178"/>
            <a:ext cx="472930" cy="121880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コネクタ: カギ線 135">
            <a:extLst>
              <a:ext uri="{FF2B5EF4-FFF2-40B4-BE49-F238E27FC236}">
                <a16:creationId xmlns:a16="http://schemas.microsoft.com/office/drawing/2014/main" id="{538ADDF5-5D1B-48A7-9F6F-875AD80A6B51}"/>
              </a:ext>
            </a:extLst>
          </p:cNvPr>
          <p:cNvCxnSpPr>
            <a:cxnSpLocks/>
            <a:stCxn id="115" idx="3"/>
            <a:endCxn id="49" idx="1"/>
          </p:cNvCxnSpPr>
          <p:nvPr/>
        </p:nvCxnSpPr>
        <p:spPr>
          <a:xfrm flipV="1">
            <a:off x="1581682" y="3430570"/>
            <a:ext cx="472930" cy="40641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コネクタ: カギ線 138">
            <a:extLst>
              <a:ext uri="{FF2B5EF4-FFF2-40B4-BE49-F238E27FC236}">
                <a16:creationId xmlns:a16="http://schemas.microsoft.com/office/drawing/2014/main" id="{DF488DF5-630C-48EB-AF3C-E6EBC41113A3}"/>
              </a:ext>
            </a:extLst>
          </p:cNvPr>
          <p:cNvCxnSpPr>
            <a:cxnSpLocks/>
            <a:stCxn id="115" idx="3"/>
            <a:endCxn id="59" idx="1"/>
          </p:cNvCxnSpPr>
          <p:nvPr/>
        </p:nvCxnSpPr>
        <p:spPr>
          <a:xfrm>
            <a:off x="1581682" y="3836981"/>
            <a:ext cx="472930" cy="40598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コネクタ: カギ線 141">
            <a:extLst>
              <a:ext uri="{FF2B5EF4-FFF2-40B4-BE49-F238E27FC236}">
                <a16:creationId xmlns:a16="http://schemas.microsoft.com/office/drawing/2014/main" id="{5F08521B-21E1-4005-B078-7B82B718D7D0}"/>
              </a:ext>
            </a:extLst>
          </p:cNvPr>
          <p:cNvCxnSpPr>
            <a:cxnSpLocks/>
            <a:stCxn id="115" idx="3"/>
            <a:endCxn id="69" idx="1"/>
          </p:cNvCxnSpPr>
          <p:nvPr/>
        </p:nvCxnSpPr>
        <p:spPr>
          <a:xfrm>
            <a:off x="1581682" y="3836981"/>
            <a:ext cx="472930" cy="121837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コネクタ: カギ線 145">
            <a:extLst>
              <a:ext uri="{FF2B5EF4-FFF2-40B4-BE49-F238E27FC236}">
                <a16:creationId xmlns:a16="http://schemas.microsoft.com/office/drawing/2014/main" id="{54C831CA-A7E3-47A0-8C1B-CBC7BD93AC77}"/>
              </a:ext>
            </a:extLst>
          </p:cNvPr>
          <p:cNvCxnSpPr>
            <a:cxnSpLocks/>
            <a:stCxn id="115" idx="3"/>
            <a:endCxn id="79" idx="1"/>
          </p:cNvCxnSpPr>
          <p:nvPr/>
        </p:nvCxnSpPr>
        <p:spPr>
          <a:xfrm>
            <a:off x="1581682" y="3836981"/>
            <a:ext cx="472930" cy="203076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>
            <a:extLst>
              <a:ext uri="{FF2B5EF4-FFF2-40B4-BE49-F238E27FC236}">
                <a16:creationId xmlns:a16="http://schemas.microsoft.com/office/drawing/2014/main" id="{CC4DD3AF-8842-44C7-B574-5A6286C32FA7}"/>
              </a:ext>
            </a:extLst>
          </p:cNvPr>
          <p:cNvCxnSpPr>
            <a:cxnSpLocks/>
            <a:stCxn id="30" idx="3"/>
            <a:endCxn id="31" idx="1"/>
          </p:cNvCxnSpPr>
          <p:nvPr/>
        </p:nvCxnSpPr>
        <p:spPr>
          <a:xfrm>
            <a:off x="4489185" y="1793086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コネクタ: カギ線 152">
            <a:extLst>
              <a:ext uri="{FF2B5EF4-FFF2-40B4-BE49-F238E27FC236}">
                <a16:creationId xmlns:a16="http://schemas.microsoft.com/office/drawing/2014/main" id="{65131ACA-48A4-4592-B794-6703932D2C37}"/>
              </a:ext>
            </a:extLst>
          </p:cNvPr>
          <p:cNvCxnSpPr>
            <a:cxnSpLocks/>
            <a:stCxn id="121" idx="3"/>
            <a:endCxn id="120" idx="1"/>
          </p:cNvCxnSpPr>
          <p:nvPr/>
        </p:nvCxnSpPr>
        <p:spPr>
          <a:xfrm>
            <a:off x="9907475" y="1793086"/>
            <a:ext cx="530687" cy="19458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コネクタ: カギ線 155">
            <a:extLst>
              <a:ext uri="{FF2B5EF4-FFF2-40B4-BE49-F238E27FC236}">
                <a16:creationId xmlns:a16="http://schemas.microsoft.com/office/drawing/2014/main" id="{87DDC5DB-7D80-48F4-A34D-58A57CCEFB2B}"/>
              </a:ext>
            </a:extLst>
          </p:cNvPr>
          <p:cNvCxnSpPr>
            <a:cxnSpLocks/>
            <a:stCxn id="122" idx="3"/>
            <a:endCxn id="120" idx="1"/>
          </p:cNvCxnSpPr>
          <p:nvPr/>
        </p:nvCxnSpPr>
        <p:spPr>
          <a:xfrm>
            <a:off x="9907475" y="2618178"/>
            <a:ext cx="530687" cy="112078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コネクタ: カギ線 158">
            <a:extLst>
              <a:ext uri="{FF2B5EF4-FFF2-40B4-BE49-F238E27FC236}">
                <a16:creationId xmlns:a16="http://schemas.microsoft.com/office/drawing/2014/main" id="{07C0F06F-BAA2-4B09-932A-7C224CFA9098}"/>
              </a:ext>
            </a:extLst>
          </p:cNvPr>
          <p:cNvCxnSpPr>
            <a:cxnSpLocks/>
            <a:stCxn id="124" idx="3"/>
            <a:endCxn id="120" idx="1"/>
          </p:cNvCxnSpPr>
          <p:nvPr/>
        </p:nvCxnSpPr>
        <p:spPr>
          <a:xfrm>
            <a:off x="9907475" y="3430570"/>
            <a:ext cx="530687" cy="30839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コネクタ: カギ線 159">
            <a:extLst>
              <a:ext uri="{FF2B5EF4-FFF2-40B4-BE49-F238E27FC236}">
                <a16:creationId xmlns:a16="http://schemas.microsoft.com/office/drawing/2014/main" id="{BECD6404-28DC-4A55-88FC-DB298962210D}"/>
              </a:ext>
            </a:extLst>
          </p:cNvPr>
          <p:cNvCxnSpPr>
            <a:cxnSpLocks/>
            <a:stCxn id="126" idx="3"/>
            <a:endCxn id="120" idx="1"/>
          </p:cNvCxnSpPr>
          <p:nvPr/>
        </p:nvCxnSpPr>
        <p:spPr>
          <a:xfrm flipV="1">
            <a:off x="9907475" y="3738962"/>
            <a:ext cx="530687" cy="5040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コネクタ: カギ線 160">
            <a:extLst>
              <a:ext uri="{FF2B5EF4-FFF2-40B4-BE49-F238E27FC236}">
                <a16:creationId xmlns:a16="http://schemas.microsoft.com/office/drawing/2014/main" id="{957F7247-7312-4EBF-B432-6F69B1417841}"/>
              </a:ext>
            </a:extLst>
          </p:cNvPr>
          <p:cNvCxnSpPr>
            <a:cxnSpLocks/>
            <a:stCxn id="128" idx="3"/>
            <a:endCxn id="120" idx="1"/>
          </p:cNvCxnSpPr>
          <p:nvPr/>
        </p:nvCxnSpPr>
        <p:spPr>
          <a:xfrm flipV="1">
            <a:off x="9907475" y="3738962"/>
            <a:ext cx="530687" cy="131639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コネクタ: カギ線 168">
            <a:extLst>
              <a:ext uri="{FF2B5EF4-FFF2-40B4-BE49-F238E27FC236}">
                <a16:creationId xmlns:a16="http://schemas.microsoft.com/office/drawing/2014/main" id="{DB6E4A25-292A-4852-97D2-A7E0DA594E92}"/>
              </a:ext>
            </a:extLst>
          </p:cNvPr>
          <p:cNvCxnSpPr>
            <a:cxnSpLocks/>
            <a:stCxn id="130" idx="3"/>
            <a:endCxn id="120" idx="1"/>
          </p:cNvCxnSpPr>
          <p:nvPr/>
        </p:nvCxnSpPr>
        <p:spPr>
          <a:xfrm flipV="1">
            <a:off x="9907475" y="3738962"/>
            <a:ext cx="530687" cy="212878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矢印コネクタ 171">
            <a:extLst>
              <a:ext uri="{FF2B5EF4-FFF2-40B4-BE49-F238E27FC236}">
                <a16:creationId xmlns:a16="http://schemas.microsoft.com/office/drawing/2014/main" id="{34BA7E76-7319-4C9A-A92D-F36FB52DF5B2}"/>
              </a:ext>
            </a:extLst>
          </p:cNvPr>
          <p:cNvCxnSpPr>
            <a:cxnSpLocks/>
            <a:stCxn id="31" idx="3"/>
            <a:endCxn id="32" idx="1"/>
          </p:cNvCxnSpPr>
          <p:nvPr/>
        </p:nvCxnSpPr>
        <p:spPr>
          <a:xfrm>
            <a:off x="5843758" y="1793086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矢印コネクタ 172">
            <a:extLst>
              <a:ext uri="{FF2B5EF4-FFF2-40B4-BE49-F238E27FC236}">
                <a16:creationId xmlns:a16="http://schemas.microsoft.com/office/drawing/2014/main" id="{D286A70B-BE2D-4D7D-979F-0537A28258BC}"/>
              </a:ext>
            </a:extLst>
          </p:cNvPr>
          <p:cNvCxnSpPr>
            <a:cxnSpLocks/>
            <a:stCxn id="32" idx="3"/>
            <a:endCxn id="33" idx="1"/>
          </p:cNvCxnSpPr>
          <p:nvPr/>
        </p:nvCxnSpPr>
        <p:spPr>
          <a:xfrm>
            <a:off x="7198331" y="1793086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矢印コネクタ 173">
            <a:extLst>
              <a:ext uri="{FF2B5EF4-FFF2-40B4-BE49-F238E27FC236}">
                <a16:creationId xmlns:a16="http://schemas.microsoft.com/office/drawing/2014/main" id="{1C4C423D-D317-442B-90AD-5885175647F2}"/>
              </a:ext>
            </a:extLst>
          </p:cNvPr>
          <p:cNvCxnSpPr>
            <a:cxnSpLocks/>
            <a:stCxn id="33" idx="3"/>
            <a:endCxn id="121" idx="1"/>
          </p:cNvCxnSpPr>
          <p:nvPr/>
        </p:nvCxnSpPr>
        <p:spPr>
          <a:xfrm>
            <a:off x="8552904" y="1793086"/>
            <a:ext cx="27457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矢印コネクタ 181">
            <a:extLst>
              <a:ext uri="{FF2B5EF4-FFF2-40B4-BE49-F238E27FC236}">
                <a16:creationId xmlns:a16="http://schemas.microsoft.com/office/drawing/2014/main" id="{20F83D9F-21B8-4FAE-8BA9-6975648D6CEA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3123182" y="2618178"/>
            <a:ext cx="28600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>
            <a:extLst>
              <a:ext uri="{FF2B5EF4-FFF2-40B4-BE49-F238E27FC236}">
                <a16:creationId xmlns:a16="http://schemas.microsoft.com/office/drawing/2014/main" id="{3468CBE2-F529-4D6A-B363-87FBEB1D9073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4489185" y="2618178"/>
            <a:ext cx="30451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矢印コネクタ 183">
            <a:extLst>
              <a:ext uri="{FF2B5EF4-FFF2-40B4-BE49-F238E27FC236}">
                <a16:creationId xmlns:a16="http://schemas.microsoft.com/office/drawing/2014/main" id="{8005692E-5C60-4316-B5A1-AE6249A0FE9F}"/>
              </a:ext>
            </a:extLst>
          </p:cNvPr>
          <p:cNvCxnSpPr>
            <a:cxnSpLocks/>
            <a:stCxn id="41" idx="3"/>
            <a:endCxn id="42" idx="1"/>
          </p:cNvCxnSpPr>
          <p:nvPr/>
        </p:nvCxnSpPr>
        <p:spPr>
          <a:xfrm>
            <a:off x="5843758" y="2618178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矢印コネクタ 184">
            <a:extLst>
              <a:ext uri="{FF2B5EF4-FFF2-40B4-BE49-F238E27FC236}">
                <a16:creationId xmlns:a16="http://schemas.microsoft.com/office/drawing/2014/main" id="{872FE6A1-E560-40DD-AAD3-E06609856329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7198331" y="2618178"/>
            <a:ext cx="31472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>
            <a:extLst>
              <a:ext uri="{FF2B5EF4-FFF2-40B4-BE49-F238E27FC236}">
                <a16:creationId xmlns:a16="http://schemas.microsoft.com/office/drawing/2014/main" id="{8C19FA56-619E-4B40-9A39-F87CBC5D61F4}"/>
              </a:ext>
            </a:extLst>
          </p:cNvPr>
          <p:cNvCxnSpPr>
            <a:cxnSpLocks/>
            <a:stCxn id="43" idx="3"/>
            <a:endCxn id="122" idx="1"/>
          </p:cNvCxnSpPr>
          <p:nvPr/>
        </p:nvCxnSpPr>
        <p:spPr>
          <a:xfrm>
            <a:off x="8552904" y="2618178"/>
            <a:ext cx="27457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矢印コネクタ 186">
            <a:extLst>
              <a:ext uri="{FF2B5EF4-FFF2-40B4-BE49-F238E27FC236}">
                <a16:creationId xmlns:a16="http://schemas.microsoft.com/office/drawing/2014/main" id="{8E4AF656-612E-44C1-85B8-3011C8B11C32}"/>
              </a:ext>
            </a:extLst>
          </p:cNvPr>
          <p:cNvCxnSpPr>
            <a:cxnSpLocks/>
            <a:stCxn id="49" idx="3"/>
          </p:cNvCxnSpPr>
          <p:nvPr/>
        </p:nvCxnSpPr>
        <p:spPr>
          <a:xfrm>
            <a:off x="3134612" y="3430570"/>
            <a:ext cx="30512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矢印コネクタ 187">
            <a:extLst>
              <a:ext uri="{FF2B5EF4-FFF2-40B4-BE49-F238E27FC236}">
                <a16:creationId xmlns:a16="http://schemas.microsoft.com/office/drawing/2014/main" id="{D2E679B8-0446-4748-88F0-FB668FAC0D57}"/>
              </a:ext>
            </a:extLst>
          </p:cNvPr>
          <p:cNvCxnSpPr>
            <a:cxnSpLocks/>
            <a:stCxn id="50" idx="3"/>
            <a:endCxn id="51" idx="1"/>
          </p:cNvCxnSpPr>
          <p:nvPr/>
        </p:nvCxnSpPr>
        <p:spPr>
          <a:xfrm>
            <a:off x="4489185" y="3430570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矢印コネクタ 188">
            <a:extLst>
              <a:ext uri="{FF2B5EF4-FFF2-40B4-BE49-F238E27FC236}">
                <a16:creationId xmlns:a16="http://schemas.microsoft.com/office/drawing/2014/main" id="{64AC09A0-D438-41C9-BE13-26D672349872}"/>
              </a:ext>
            </a:extLst>
          </p:cNvPr>
          <p:cNvCxnSpPr>
            <a:cxnSpLocks/>
            <a:stCxn id="51" idx="3"/>
            <a:endCxn id="52" idx="1"/>
          </p:cNvCxnSpPr>
          <p:nvPr/>
        </p:nvCxnSpPr>
        <p:spPr>
          <a:xfrm>
            <a:off x="5843758" y="3430570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矢印コネクタ 189">
            <a:extLst>
              <a:ext uri="{FF2B5EF4-FFF2-40B4-BE49-F238E27FC236}">
                <a16:creationId xmlns:a16="http://schemas.microsoft.com/office/drawing/2014/main" id="{6A5A8D76-51A0-4D79-986F-E6826A6B4F14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7198331" y="3430570"/>
            <a:ext cx="31472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矢印コネクタ 190">
            <a:extLst>
              <a:ext uri="{FF2B5EF4-FFF2-40B4-BE49-F238E27FC236}">
                <a16:creationId xmlns:a16="http://schemas.microsoft.com/office/drawing/2014/main" id="{458F5AD7-4F4F-4E23-8CA6-FEB6E4BDA2E1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8570198" y="3430570"/>
            <a:ext cx="25727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矢印コネクタ 196">
            <a:extLst>
              <a:ext uri="{FF2B5EF4-FFF2-40B4-BE49-F238E27FC236}">
                <a16:creationId xmlns:a16="http://schemas.microsoft.com/office/drawing/2014/main" id="{FA758D41-DFD8-457B-8D94-F593C7CC322C}"/>
              </a:ext>
            </a:extLst>
          </p:cNvPr>
          <p:cNvCxnSpPr>
            <a:cxnSpLocks/>
            <a:stCxn id="59" idx="3"/>
            <a:endCxn id="60" idx="1"/>
          </p:cNvCxnSpPr>
          <p:nvPr/>
        </p:nvCxnSpPr>
        <p:spPr>
          <a:xfrm>
            <a:off x="3134612" y="4242962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矢印コネクタ 197">
            <a:extLst>
              <a:ext uri="{FF2B5EF4-FFF2-40B4-BE49-F238E27FC236}">
                <a16:creationId xmlns:a16="http://schemas.microsoft.com/office/drawing/2014/main" id="{CE2183F1-1570-4C43-B8CB-72C264F6DB5E}"/>
              </a:ext>
            </a:extLst>
          </p:cNvPr>
          <p:cNvCxnSpPr>
            <a:cxnSpLocks/>
            <a:endCxn id="61" idx="1"/>
          </p:cNvCxnSpPr>
          <p:nvPr/>
        </p:nvCxnSpPr>
        <p:spPr>
          <a:xfrm>
            <a:off x="4496879" y="4242962"/>
            <a:ext cx="26687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矢印コネクタ 198">
            <a:extLst>
              <a:ext uri="{FF2B5EF4-FFF2-40B4-BE49-F238E27FC236}">
                <a16:creationId xmlns:a16="http://schemas.microsoft.com/office/drawing/2014/main" id="{A2D3CEE9-1366-4770-8C49-5D80BCA32271}"/>
              </a:ext>
            </a:extLst>
          </p:cNvPr>
          <p:cNvCxnSpPr>
            <a:cxnSpLocks/>
            <a:stCxn id="61" idx="3"/>
            <a:endCxn id="62" idx="1"/>
          </p:cNvCxnSpPr>
          <p:nvPr/>
        </p:nvCxnSpPr>
        <p:spPr>
          <a:xfrm>
            <a:off x="5843758" y="4242962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矢印コネクタ 199">
            <a:extLst>
              <a:ext uri="{FF2B5EF4-FFF2-40B4-BE49-F238E27FC236}">
                <a16:creationId xmlns:a16="http://schemas.microsoft.com/office/drawing/2014/main" id="{770E9111-7D2B-4862-8911-45B0B605D842}"/>
              </a:ext>
            </a:extLst>
          </p:cNvPr>
          <p:cNvCxnSpPr>
            <a:cxnSpLocks/>
            <a:stCxn id="62" idx="3"/>
            <a:endCxn id="63" idx="1"/>
          </p:cNvCxnSpPr>
          <p:nvPr/>
        </p:nvCxnSpPr>
        <p:spPr>
          <a:xfrm>
            <a:off x="7198331" y="4242962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矢印コネクタ 200">
            <a:extLst>
              <a:ext uri="{FF2B5EF4-FFF2-40B4-BE49-F238E27FC236}">
                <a16:creationId xmlns:a16="http://schemas.microsoft.com/office/drawing/2014/main" id="{D34322DC-FE6F-485C-98DB-3DA313AEDA9A}"/>
              </a:ext>
            </a:extLst>
          </p:cNvPr>
          <p:cNvCxnSpPr>
            <a:cxnSpLocks/>
            <a:stCxn id="63" idx="3"/>
            <a:endCxn id="126" idx="1"/>
          </p:cNvCxnSpPr>
          <p:nvPr/>
        </p:nvCxnSpPr>
        <p:spPr>
          <a:xfrm>
            <a:off x="8552904" y="4242962"/>
            <a:ext cx="27457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矢印コネクタ 201">
            <a:extLst>
              <a:ext uri="{FF2B5EF4-FFF2-40B4-BE49-F238E27FC236}">
                <a16:creationId xmlns:a16="http://schemas.microsoft.com/office/drawing/2014/main" id="{225FAC76-8844-42B8-A261-9BE6B2F2FCE5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3134612" y="5055354"/>
            <a:ext cx="30512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矢印コネクタ 202">
            <a:extLst>
              <a:ext uri="{FF2B5EF4-FFF2-40B4-BE49-F238E27FC236}">
                <a16:creationId xmlns:a16="http://schemas.microsoft.com/office/drawing/2014/main" id="{4115FB81-A1EE-41C8-8A83-B9B49F541189}"/>
              </a:ext>
            </a:extLst>
          </p:cNvPr>
          <p:cNvCxnSpPr>
            <a:cxnSpLocks/>
            <a:stCxn id="70" idx="3"/>
            <a:endCxn id="71" idx="1"/>
          </p:cNvCxnSpPr>
          <p:nvPr/>
        </p:nvCxnSpPr>
        <p:spPr>
          <a:xfrm>
            <a:off x="4489185" y="5055354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矢印コネクタ 203">
            <a:extLst>
              <a:ext uri="{FF2B5EF4-FFF2-40B4-BE49-F238E27FC236}">
                <a16:creationId xmlns:a16="http://schemas.microsoft.com/office/drawing/2014/main" id="{FFD253BB-EEEE-4189-B226-93D4B35F2AB4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5850842" y="5055354"/>
            <a:ext cx="26748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矢印コネクタ 204">
            <a:extLst>
              <a:ext uri="{FF2B5EF4-FFF2-40B4-BE49-F238E27FC236}">
                <a16:creationId xmlns:a16="http://schemas.microsoft.com/office/drawing/2014/main" id="{DBDA3A23-05B2-43AF-A919-1F7017D13B7A}"/>
              </a:ext>
            </a:extLst>
          </p:cNvPr>
          <p:cNvCxnSpPr>
            <a:cxnSpLocks/>
            <a:stCxn id="72" idx="3"/>
            <a:endCxn id="73" idx="1"/>
          </p:cNvCxnSpPr>
          <p:nvPr/>
        </p:nvCxnSpPr>
        <p:spPr>
          <a:xfrm>
            <a:off x="7198331" y="5055354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矢印コネクタ 205">
            <a:extLst>
              <a:ext uri="{FF2B5EF4-FFF2-40B4-BE49-F238E27FC236}">
                <a16:creationId xmlns:a16="http://schemas.microsoft.com/office/drawing/2014/main" id="{FDD3EFEB-9FD3-4F16-9F44-8FF83CF93360}"/>
              </a:ext>
            </a:extLst>
          </p:cNvPr>
          <p:cNvCxnSpPr>
            <a:cxnSpLocks/>
            <a:endCxn id="128" idx="1"/>
          </p:cNvCxnSpPr>
          <p:nvPr/>
        </p:nvCxnSpPr>
        <p:spPr>
          <a:xfrm>
            <a:off x="8570198" y="5055354"/>
            <a:ext cx="25727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矢印コネクタ 206">
            <a:extLst>
              <a:ext uri="{FF2B5EF4-FFF2-40B4-BE49-F238E27FC236}">
                <a16:creationId xmlns:a16="http://schemas.microsoft.com/office/drawing/2014/main" id="{DE4C8B80-336A-47E6-A594-558530623BF9}"/>
              </a:ext>
            </a:extLst>
          </p:cNvPr>
          <p:cNvCxnSpPr>
            <a:cxnSpLocks/>
            <a:stCxn id="79" idx="3"/>
            <a:endCxn id="80" idx="1"/>
          </p:cNvCxnSpPr>
          <p:nvPr/>
        </p:nvCxnSpPr>
        <p:spPr>
          <a:xfrm>
            <a:off x="3134612" y="5867746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矢印コネクタ 207">
            <a:extLst>
              <a:ext uri="{FF2B5EF4-FFF2-40B4-BE49-F238E27FC236}">
                <a16:creationId xmlns:a16="http://schemas.microsoft.com/office/drawing/2014/main" id="{385BC450-EE0A-4458-8085-39F7AB5B84F1}"/>
              </a:ext>
            </a:extLst>
          </p:cNvPr>
          <p:cNvCxnSpPr>
            <a:cxnSpLocks/>
            <a:stCxn id="80" idx="3"/>
            <a:endCxn id="81" idx="1"/>
          </p:cNvCxnSpPr>
          <p:nvPr/>
        </p:nvCxnSpPr>
        <p:spPr>
          <a:xfrm>
            <a:off x="4489185" y="5867746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矢印コネクタ 208">
            <a:extLst>
              <a:ext uri="{FF2B5EF4-FFF2-40B4-BE49-F238E27FC236}">
                <a16:creationId xmlns:a16="http://schemas.microsoft.com/office/drawing/2014/main" id="{EBDFE55D-7AE8-4961-B439-7CD3BFC650A1}"/>
              </a:ext>
            </a:extLst>
          </p:cNvPr>
          <p:cNvCxnSpPr>
            <a:cxnSpLocks/>
            <a:endCxn id="82" idx="1"/>
          </p:cNvCxnSpPr>
          <p:nvPr/>
        </p:nvCxnSpPr>
        <p:spPr>
          <a:xfrm>
            <a:off x="5850842" y="5867746"/>
            <a:ext cx="26748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矢印コネクタ 209">
            <a:extLst>
              <a:ext uri="{FF2B5EF4-FFF2-40B4-BE49-F238E27FC236}">
                <a16:creationId xmlns:a16="http://schemas.microsoft.com/office/drawing/2014/main" id="{ED86E078-DB51-4460-A8BC-DAF46E628841}"/>
              </a:ext>
            </a:extLst>
          </p:cNvPr>
          <p:cNvCxnSpPr>
            <a:cxnSpLocks/>
            <a:stCxn id="82" idx="3"/>
            <a:endCxn id="83" idx="1"/>
          </p:cNvCxnSpPr>
          <p:nvPr/>
        </p:nvCxnSpPr>
        <p:spPr>
          <a:xfrm>
            <a:off x="7198331" y="5867746"/>
            <a:ext cx="2745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矢印コネクタ 210">
            <a:extLst>
              <a:ext uri="{FF2B5EF4-FFF2-40B4-BE49-F238E27FC236}">
                <a16:creationId xmlns:a16="http://schemas.microsoft.com/office/drawing/2014/main" id="{F60E27DA-09CC-41B1-BFEB-CD6F059F20E6}"/>
              </a:ext>
            </a:extLst>
          </p:cNvPr>
          <p:cNvCxnSpPr>
            <a:cxnSpLocks/>
            <a:stCxn id="83" idx="3"/>
            <a:endCxn id="130" idx="1"/>
          </p:cNvCxnSpPr>
          <p:nvPr/>
        </p:nvCxnSpPr>
        <p:spPr>
          <a:xfrm>
            <a:off x="8552904" y="5867746"/>
            <a:ext cx="27457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91</Words>
  <Application>Microsoft Office PowerPoint</Application>
  <PresentationFormat>ワイド画面</PresentationFormat>
  <Paragraphs>81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Calibri</vt:lpstr>
      <vt:lpstr>Calibri Light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8</cp:revision>
  <dcterms:created xsi:type="dcterms:W3CDTF">2022-02-19T21:04:35Z</dcterms:created>
  <dcterms:modified xsi:type="dcterms:W3CDTF">2022-04-11T04:02:55Z</dcterms:modified>
</cp:coreProperties>
</file>